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6" r:id="rId1"/>
  </p:sldMasterIdLst>
  <p:notesMasterIdLst>
    <p:notesMasterId r:id="rId11"/>
  </p:notesMasterIdLst>
  <p:sldIdLst>
    <p:sldId id="256" r:id="rId2"/>
    <p:sldId id="257" r:id="rId3"/>
    <p:sldId id="259" r:id="rId4"/>
    <p:sldId id="260" r:id="rId5"/>
    <p:sldId id="263" r:id="rId6"/>
    <p:sldId id="265" r:id="rId7"/>
    <p:sldId id="271" r:id="rId8"/>
    <p:sldId id="268"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60"/>
    <p:restoredTop sz="94694"/>
  </p:normalViewPr>
  <p:slideViewPr>
    <p:cSldViewPr snapToGrid="0">
      <p:cViewPr varScale="1">
        <p:scale>
          <a:sx n="121" d="100"/>
          <a:sy n="121" d="100"/>
        </p:scale>
        <p:origin x="8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DFEE71-535A-4DF5-890D-5897E32E6B1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34CD7E9-6B70-4089-A93C-4D65A56A5270}">
      <dgm:prSet/>
      <dgm:spPr/>
      <dgm:t>
        <a:bodyPr/>
        <a:lstStyle/>
        <a:p>
          <a:r>
            <a:rPr lang="en-US" b="1" dirty="0"/>
            <a:t>INTRODUCTION</a:t>
          </a:r>
          <a:endParaRPr lang="en-US" dirty="0"/>
        </a:p>
      </dgm:t>
    </dgm:pt>
    <dgm:pt modelId="{18270BB5-7A8F-4C2F-BF42-CCD653A17DBA}" type="parTrans" cxnId="{550E76DC-2A93-4F88-BE06-4507589F39FE}">
      <dgm:prSet/>
      <dgm:spPr/>
      <dgm:t>
        <a:bodyPr/>
        <a:lstStyle/>
        <a:p>
          <a:endParaRPr lang="en-US"/>
        </a:p>
      </dgm:t>
    </dgm:pt>
    <dgm:pt modelId="{7E491996-EE4F-4897-8AC4-8F15871B1E00}" type="sibTrans" cxnId="{550E76DC-2A93-4F88-BE06-4507589F39FE}">
      <dgm:prSet/>
      <dgm:spPr/>
      <dgm:t>
        <a:bodyPr/>
        <a:lstStyle/>
        <a:p>
          <a:endParaRPr lang="en-US"/>
        </a:p>
      </dgm:t>
    </dgm:pt>
    <dgm:pt modelId="{AAADB5BA-0716-4CF2-840F-183D6EB1B9ED}">
      <dgm:prSet/>
      <dgm:spPr/>
      <dgm:t>
        <a:bodyPr/>
        <a:lstStyle/>
        <a:p>
          <a:r>
            <a:rPr lang="en-US" b="1"/>
            <a:t>PROBLEM STATEMENT</a:t>
          </a:r>
          <a:endParaRPr lang="en-US"/>
        </a:p>
      </dgm:t>
    </dgm:pt>
    <dgm:pt modelId="{75D603B8-AD73-4676-94AA-C28925220DB8}" type="parTrans" cxnId="{DBB60B74-A540-4D3A-8B6E-DD381A9B4D2B}">
      <dgm:prSet/>
      <dgm:spPr/>
      <dgm:t>
        <a:bodyPr/>
        <a:lstStyle/>
        <a:p>
          <a:endParaRPr lang="en-US"/>
        </a:p>
      </dgm:t>
    </dgm:pt>
    <dgm:pt modelId="{DFC32ED1-85AE-4E47-B99E-0992D4B3D54D}" type="sibTrans" cxnId="{DBB60B74-A540-4D3A-8B6E-DD381A9B4D2B}">
      <dgm:prSet/>
      <dgm:spPr/>
      <dgm:t>
        <a:bodyPr/>
        <a:lstStyle/>
        <a:p>
          <a:endParaRPr lang="en-US"/>
        </a:p>
      </dgm:t>
    </dgm:pt>
    <dgm:pt modelId="{AD901886-D24F-4971-96D7-2EB62C414AA1}">
      <dgm:prSet/>
      <dgm:spPr/>
      <dgm:t>
        <a:bodyPr/>
        <a:lstStyle/>
        <a:p>
          <a:r>
            <a:rPr lang="en-US" b="1"/>
            <a:t>SCOPE</a:t>
          </a:r>
          <a:endParaRPr lang="en-US"/>
        </a:p>
      </dgm:t>
    </dgm:pt>
    <dgm:pt modelId="{E0B6EB71-10ED-4EDB-86CA-4DF65536C94D}" type="parTrans" cxnId="{0D8ACD93-AD50-4D7B-94A2-4937F93B34AB}">
      <dgm:prSet/>
      <dgm:spPr/>
      <dgm:t>
        <a:bodyPr/>
        <a:lstStyle/>
        <a:p>
          <a:endParaRPr lang="en-US"/>
        </a:p>
      </dgm:t>
    </dgm:pt>
    <dgm:pt modelId="{D24CABD7-CBEA-4E11-9327-4D4AA795B35F}" type="sibTrans" cxnId="{0D8ACD93-AD50-4D7B-94A2-4937F93B34AB}">
      <dgm:prSet/>
      <dgm:spPr/>
      <dgm:t>
        <a:bodyPr/>
        <a:lstStyle/>
        <a:p>
          <a:endParaRPr lang="en-US"/>
        </a:p>
      </dgm:t>
    </dgm:pt>
    <dgm:pt modelId="{BE745A6A-5F35-4C10-BE3E-A275FC83CC8A}">
      <dgm:prSet/>
      <dgm:spPr/>
      <dgm:t>
        <a:bodyPr/>
        <a:lstStyle/>
        <a:p>
          <a:r>
            <a:rPr lang="en-US" b="1"/>
            <a:t>IMPLEMENTATION</a:t>
          </a:r>
          <a:endParaRPr lang="en-US"/>
        </a:p>
      </dgm:t>
    </dgm:pt>
    <dgm:pt modelId="{8F6D1766-C3DC-430A-A551-F1A2A4F4C84F}" type="parTrans" cxnId="{6640C69F-42E6-4EF8-90A0-27A7352CDA4B}">
      <dgm:prSet/>
      <dgm:spPr/>
      <dgm:t>
        <a:bodyPr/>
        <a:lstStyle/>
        <a:p>
          <a:endParaRPr lang="en-US"/>
        </a:p>
      </dgm:t>
    </dgm:pt>
    <dgm:pt modelId="{8153625E-6E80-489F-B245-D4B1780A460A}" type="sibTrans" cxnId="{6640C69F-42E6-4EF8-90A0-27A7352CDA4B}">
      <dgm:prSet/>
      <dgm:spPr/>
      <dgm:t>
        <a:bodyPr/>
        <a:lstStyle/>
        <a:p>
          <a:endParaRPr lang="en-US"/>
        </a:p>
      </dgm:t>
    </dgm:pt>
    <dgm:pt modelId="{0DACA912-710F-42BE-8758-8B3182236078}">
      <dgm:prSet/>
      <dgm:spPr/>
      <dgm:t>
        <a:bodyPr/>
        <a:lstStyle/>
        <a:p>
          <a:r>
            <a:rPr lang="en-US" b="1"/>
            <a:t>DEMO</a:t>
          </a:r>
          <a:endParaRPr lang="en-US"/>
        </a:p>
      </dgm:t>
    </dgm:pt>
    <dgm:pt modelId="{39983E09-9C20-4571-BCFB-F6BB7738E7D0}" type="parTrans" cxnId="{BD3C780D-DCFB-45D6-8B23-BB003A8AD1CF}">
      <dgm:prSet/>
      <dgm:spPr/>
      <dgm:t>
        <a:bodyPr/>
        <a:lstStyle/>
        <a:p>
          <a:endParaRPr lang="en-US"/>
        </a:p>
      </dgm:t>
    </dgm:pt>
    <dgm:pt modelId="{5520542B-A668-4355-8B0A-41889B7C6EFE}" type="sibTrans" cxnId="{BD3C780D-DCFB-45D6-8B23-BB003A8AD1CF}">
      <dgm:prSet/>
      <dgm:spPr/>
      <dgm:t>
        <a:bodyPr/>
        <a:lstStyle/>
        <a:p>
          <a:endParaRPr lang="en-US"/>
        </a:p>
      </dgm:t>
    </dgm:pt>
    <dgm:pt modelId="{43B5095D-2380-4021-9F0F-6F2CE8C3AE37}" type="pres">
      <dgm:prSet presAssocID="{C9DFEE71-535A-4DF5-890D-5897E32E6B13}" presName="root" presStyleCnt="0">
        <dgm:presLayoutVars>
          <dgm:dir/>
          <dgm:resizeHandles val="exact"/>
        </dgm:presLayoutVars>
      </dgm:prSet>
      <dgm:spPr/>
    </dgm:pt>
    <dgm:pt modelId="{035224D7-9AF5-4B40-9834-38D11AB7BD5F}" type="pres">
      <dgm:prSet presAssocID="{F34CD7E9-6B70-4089-A93C-4D65A56A5270}" presName="compNode" presStyleCnt="0"/>
      <dgm:spPr/>
    </dgm:pt>
    <dgm:pt modelId="{CA69A76C-12B9-44C7-A1EE-C9F1E624AC08}" type="pres">
      <dgm:prSet presAssocID="{F34CD7E9-6B70-4089-A93C-4D65A56A5270}" presName="bgRect" presStyleLbl="bgShp" presStyleIdx="0" presStyleCnt="5"/>
      <dgm:spPr/>
    </dgm:pt>
    <dgm:pt modelId="{0CD6E7EF-B385-4FDE-9647-5EB5EE54BF88}" type="pres">
      <dgm:prSet presAssocID="{F34CD7E9-6B70-4089-A93C-4D65A56A527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ke"/>
        </a:ext>
      </dgm:extLst>
    </dgm:pt>
    <dgm:pt modelId="{EE352CB5-1EA9-4A94-907B-D7D77431C8A4}" type="pres">
      <dgm:prSet presAssocID="{F34CD7E9-6B70-4089-A93C-4D65A56A5270}" presName="spaceRect" presStyleCnt="0"/>
      <dgm:spPr/>
    </dgm:pt>
    <dgm:pt modelId="{2654202F-FFB2-41B2-8F2C-F261E794BE85}" type="pres">
      <dgm:prSet presAssocID="{F34CD7E9-6B70-4089-A93C-4D65A56A5270}" presName="parTx" presStyleLbl="revTx" presStyleIdx="0" presStyleCnt="5">
        <dgm:presLayoutVars>
          <dgm:chMax val="0"/>
          <dgm:chPref val="0"/>
        </dgm:presLayoutVars>
      </dgm:prSet>
      <dgm:spPr/>
    </dgm:pt>
    <dgm:pt modelId="{48B23C5D-2A95-4E6D-BE05-E1F99FFAEAB1}" type="pres">
      <dgm:prSet presAssocID="{7E491996-EE4F-4897-8AC4-8F15871B1E00}" presName="sibTrans" presStyleCnt="0"/>
      <dgm:spPr/>
    </dgm:pt>
    <dgm:pt modelId="{A5913AF2-9374-4E9F-868C-FFCCBC2F28B8}" type="pres">
      <dgm:prSet presAssocID="{AAADB5BA-0716-4CF2-840F-183D6EB1B9ED}" presName="compNode" presStyleCnt="0"/>
      <dgm:spPr/>
    </dgm:pt>
    <dgm:pt modelId="{58584D49-D4DC-4D21-9920-1758D467CE62}" type="pres">
      <dgm:prSet presAssocID="{AAADB5BA-0716-4CF2-840F-183D6EB1B9ED}" presName="bgRect" presStyleLbl="bgShp" presStyleIdx="1" presStyleCnt="5"/>
      <dgm:spPr/>
    </dgm:pt>
    <dgm:pt modelId="{F5516BA9-5F0E-4F72-AF5F-F75765A76C0D}" type="pres">
      <dgm:prSet presAssocID="{AAADB5BA-0716-4CF2-840F-183D6EB1B9E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agnostic"/>
        </a:ext>
      </dgm:extLst>
    </dgm:pt>
    <dgm:pt modelId="{FC61B1F3-3DE1-4D32-B45A-E4A29BFB1FEE}" type="pres">
      <dgm:prSet presAssocID="{AAADB5BA-0716-4CF2-840F-183D6EB1B9ED}" presName="spaceRect" presStyleCnt="0"/>
      <dgm:spPr/>
    </dgm:pt>
    <dgm:pt modelId="{70F70940-D3CB-4096-A2FB-4CCFE5F9BFB7}" type="pres">
      <dgm:prSet presAssocID="{AAADB5BA-0716-4CF2-840F-183D6EB1B9ED}" presName="parTx" presStyleLbl="revTx" presStyleIdx="1" presStyleCnt="5">
        <dgm:presLayoutVars>
          <dgm:chMax val="0"/>
          <dgm:chPref val="0"/>
        </dgm:presLayoutVars>
      </dgm:prSet>
      <dgm:spPr/>
    </dgm:pt>
    <dgm:pt modelId="{ED7E9BF5-33AA-4E41-9AD9-3A9037A0C5C3}" type="pres">
      <dgm:prSet presAssocID="{DFC32ED1-85AE-4E47-B99E-0992D4B3D54D}" presName="sibTrans" presStyleCnt="0"/>
      <dgm:spPr/>
    </dgm:pt>
    <dgm:pt modelId="{98473762-F018-416E-BA0E-7147A0E40CAC}" type="pres">
      <dgm:prSet presAssocID="{AD901886-D24F-4971-96D7-2EB62C414AA1}" presName="compNode" presStyleCnt="0"/>
      <dgm:spPr/>
    </dgm:pt>
    <dgm:pt modelId="{E949CB8A-133D-4988-B1CB-76AEF5EF4057}" type="pres">
      <dgm:prSet presAssocID="{AD901886-D24F-4971-96D7-2EB62C414AA1}" presName="bgRect" presStyleLbl="bgShp" presStyleIdx="2" presStyleCnt="5"/>
      <dgm:spPr/>
    </dgm:pt>
    <dgm:pt modelId="{84D19FF8-D59F-4F3E-A2AA-09AF0FF648AD}" type="pres">
      <dgm:prSet presAssocID="{AD901886-D24F-4971-96D7-2EB62C414AA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cklog"/>
        </a:ext>
      </dgm:extLst>
    </dgm:pt>
    <dgm:pt modelId="{F3A1F011-A4CA-4874-B300-844F774B2D6D}" type="pres">
      <dgm:prSet presAssocID="{AD901886-D24F-4971-96D7-2EB62C414AA1}" presName="spaceRect" presStyleCnt="0"/>
      <dgm:spPr/>
    </dgm:pt>
    <dgm:pt modelId="{92E2E296-32BC-4388-AA95-EAD3195A7697}" type="pres">
      <dgm:prSet presAssocID="{AD901886-D24F-4971-96D7-2EB62C414AA1}" presName="parTx" presStyleLbl="revTx" presStyleIdx="2" presStyleCnt="5">
        <dgm:presLayoutVars>
          <dgm:chMax val="0"/>
          <dgm:chPref val="0"/>
        </dgm:presLayoutVars>
      </dgm:prSet>
      <dgm:spPr/>
    </dgm:pt>
    <dgm:pt modelId="{2A6C6B42-55FB-4E00-83AA-D40672787D6A}" type="pres">
      <dgm:prSet presAssocID="{D24CABD7-CBEA-4E11-9327-4D4AA795B35F}" presName="sibTrans" presStyleCnt="0"/>
      <dgm:spPr/>
    </dgm:pt>
    <dgm:pt modelId="{3E2BD51B-AAB1-46DD-BCA0-3F01BD3A9E71}" type="pres">
      <dgm:prSet presAssocID="{BE745A6A-5F35-4C10-BE3E-A275FC83CC8A}" presName="compNode" presStyleCnt="0"/>
      <dgm:spPr/>
    </dgm:pt>
    <dgm:pt modelId="{E7BA63AF-380A-41C6-8D9A-4BBD39DBD3D8}" type="pres">
      <dgm:prSet presAssocID="{BE745A6A-5F35-4C10-BE3E-A275FC83CC8A}" presName="bgRect" presStyleLbl="bgShp" presStyleIdx="3" presStyleCnt="5"/>
      <dgm:spPr/>
    </dgm:pt>
    <dgm:pt modelId="{F0683F25-228B-4613-BCE6-DC2B33301AF4}" type="pres">
      <dgm:prSet presAssocID="{BE745A6A-5F35-4C10-BE3E-A275FC83CC8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hedule Event Action"/>
        </a:ext>
      </dgm:extLst>
    </dgm:pt>
    <dgm:pt modelId="{C54FC3B2-E5DC-40D6-AD7C-D075EBDB96B1}" type="pres">
      <dgm:prSet presAssocID="{BE745A6A-5F35-4C10-BE3E-A275FC83CC8A}" presName="spaceRect" presStyleCnt="0"/>
      <dgm:spPr/>
    </dgm:pt>
    <dgm:pt modelId="{276DDE09-9811-4615-AF83-46F15CD5D97D}" type="pres">
      <dgm:prSet presAssocID="{BE745A6A-5F35-4C10-BE3E-A275FC83CC8A}" presName="parTx" presStyleLbl="revTx" presStyleIdx="3" presStyleCnt="5">
        <dgm:presLayoutVars>
          <dgm:chMax val="0"/>
          <dgm:chPref val="0"/>
        </dgm:presLayoutVars>
      </dgm:prSet>
      <dgm:spPr/>
    </dgm:pt>
    <dgm:pt modelId="{5F40C503-BD4A-44A2-9DF5-6FBE3B761D13}" type="pres">
      <dgm:prSet presAssocID="{8153625E-6E80-489F-B245-D4B1780A460A}" presName="sibTrans" presStyleCnt="0"/>
      <dgm:spPr/>
    </dgm:pt>
    <dgm:pt modelId="{32A06B8F-424F-4C32-A85C-06672ABCA1C0}" type="pres">
      <dgm:prSet presAssocID="{0DACA912-710F-42BE-8758-8B3182236078}" presName="compNode" presStyleCnt="0"/>
      <dgm:spPr/>
    </dgm:pt>
    <dgm:pt modelId="{7CA6BC41-4106-449F-A21A-395BB50A25CB}" type="pres">
      <dgm:prSet presAssocID="{0DACA912-710F-42BE-8758-8B3182236078}" presName="bgRect" presStyleLbl="bgShp" presStyleIdx="4" presStyleCnt="5"/>
      <dgm:spPr/>
    </dgm:pt>
    <dgm:pt modelId="{F466F2F7-CE62-40BA-8295-A2D389394E28}" type="pres">
      <dgm:prSet presAssocID="{0DACA912-710F-42BE-8758-8B318223607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lbum"/>
        </a:ext>
      </dgm:extLst>
    </dgm:pt>
    <dgm:pt modelId="{AD73ADE1-B37A-4659-97D3-C6AA47A19FB3}" type="pres">
      <dgm:prSet presAssocID="{0DACA912-710F-42BE-8758-8B3182236078}" presName="spaceRect" presStyleCnt="0"/>
      <dgm:spPr/>
    </dgm:pt>
    <dgm:pt modelId="{861374FD-F3C3-40B1-AADA-E97FE0D99CF5}" type="pres">
      <dgm:prSet presAssocID="{0DACA912-710F-42BE-8758-8B3182236078}" presName="parTx" presStyleLbl="revTx" presStyleIdx="4" presStyleCnt="5">
        <dgm:presLayoutVars>
          <dgm:chMax val="0"/>
          <dgm:chPref val="0"/>
        </dgm:presLayoutVars>
      </dgm:prSet>
      <dgm:spPr/>
    </dgm:pt>
  </dgm:ptLst>
  <dgm:cxnLst>
    <dgm:cxn modelId="{BD3C780D-DCFB-45D6-8B23-BB003A8AD1CF}" srcId="{C9DFEE71-535A-4DF5-890D-5897E32E6B13}" destId="{0DACA912-710F-42BE-8758-8B3182236078}" srcOrd="4" destOrd="0" parTransId="{39983E09-9C20-4571-BCFB-F6BB7738E7D0}" sibTransId="{5520542B-A668-4355-8B0A-41889B7C6EFE}"/>
    <dgm:cxn modelId="{09AED325-9E8B-441D-B176-0F5DBD3D6EEB}" type="presOf" srcId="{BE745A6A-5F35-4C10-BE3E-A275FC83CC8A}" destId="{276DDE09-9811-4615-AF83-46F15CD5D97D}" srcOrd="0" destOrd="0" presId="urn:microsoft.com/office/officeart/2018/2/layout/IconVerticalSolidList"/>
    <dgm:cxn modelId="{E5137939-068A-475F-A8D0-1D6C5FCC41CF}" type="presOf" srcId="{AD901886-D24F-4971-96D7-2EB62C414AA1}" destId="{92E2E296-32BC-4388-AA95-EAD3195A7697}" srcOrd="0" destOrd="0" presId="urn:microsoft.com/office/officeart/2018/2/layout/IconVerticalSolidList"/>
    <dgm:cxn modelId="{94744767-7158-4924-B220-D0BE0D79317E}" type="presOf" srcId="{AAADB5BA-0716-4CF2-840F-183D6EB1B9ED}" destId="{70F70940-D3CB-4096-A2FB-4CCFE5F9BFB7}" srcOrd="0" destOrd="0" presId="urn:microsoft.com/office/officeart/2018/2/layout/IconVerticalSolidList"/>
    <dgm:cxn modelId="{DBB60B74-A540-4D3A-8B6E-DD381A9B4D2B}" srcId="{C9DFEE71-535A-4DF5-890D-5897E32E6B13}" destId="{AAADB5BA-0716-4CF2-840F-183D6EB1B9ED}" srcOrd="1" destOrd="0" parTransId="{75D603B8-AD73-4676-94AA-C28925220DB8}" sibTransId="{DFC32ED1-85AE-4E47-B99E-0992D4B3D54D}"/>
    <dgm:cxn modelId="{0D8ACD93-AD50-4D7B-94A2-4937F93B34AB}" srcId="{C9DFEE71-535A-4DF5-890D-5897E32E6B13}" destId="{AD901886-D24F-4971-96D7-2EB62C414AA1}" srcOrd="2" destOrd="0" parTransId="{E0B6EB71-10ED-4EDB-86CA-4DF65536C94D}" sibTransId="{D24CABD7-CBEA-4E11-9327-4D4AA795B35F}"/>
    <dgm:cxn modelId="{6640C69F-42E6-4EF8-90A0-27A7352CDA4B}" srcId="{C9DFEE71-535A-4DF5-890D-5897E32E6B13}" destId="{BE745A6A-5F35-4C10-BE3E-A275FC83CC8A}" srcOrd="3" destOrd="0" parTransId="{8F6D1766-C3DC-430A-A551-F1A2A4F4C84F}" sibTransId="{8153625E-6E80-489F-B245-D4B1780A460A}"/>
    <dgm:cxn modelId="{DA2C1EA5-EB10-415B-B8C8-F303B36F44F5}" type="presOf" srcId="{0DACA912-710F-42BE-8758-8B3182236078}" destId="{861374FD-F3C3-40B1-AADA-E97FE0D99CF5}" srcOrd="0" destOrd="0" presId="urn:microsoft.com/office/officeart/2018/2/layout/IconVerticalSolidList"/>
    <dgm:cxn modelId="{0579CFAA-96AA-4F6B-853C-6C5F4097158F}" type="presOf" srcId="{C9DFEE71-535A-4DF5-890D-5897E32E6B13}" destId="{43B5095D-2380-4021-9F0F-6F2CE8C3AE37}" srcOrd="0" destOrd="0" presId="urn:microsoft.com/office/officeart/2018/2/layout/IconVerticalSolidList"/>
    <dgm:cxn modelId="{BCDA6CCF-E845-451A-B8C1-EE0841F54FFD}" type="presOf" srcId="{F34CD7E9-6B70-4089-A93C-4D65A56A5270}" destId="{2654202F-FFB2-41B2-8F2C-F261E794BE85}" srcOrd="0" destOrd="0" presId="urn:microsoft.com/office/officeart/2018/2/layout/IconVerticalSolidList"/>
    <dgm:cxn modelId="{550E76DC-2A93-4F88-BE06-4507589F39FE}" srcId="{C9DFEE71-535A-4DF5-890D-5897E32E6B13}" destId="{F34CD7E9-6B70-4089-A93C-4D65A56A5270}" srcOrd="0" destOrd="0" parTransId="{18270BB5-7A8F-4C2F-BF42-CCD653A17DBA}" sibTransId="{7E491996-EE4F-4897-8AC4-8F15871B1E00}"/>
    <dgm:cxn modelId="{94E0AD41-D00C-4ABD-A86A-AB2D7ABC02F8}" type="presParOf" srcId="{43B5095D-2380-4021-9F0F-6F2CE8C3AE37}" destId="{035224D7-9AF5-4B40-9834-38D11AB7BD5F}" srcOrd="0" destOrd="0" presId="urn:microsoft.com/office/officeart/2018/2/layout/IconVerticalSolidList"/>
    <dgm:cxn modelId="{483B2FD3-ECDD-4B3A-B9A0-0418052D071E}" type="presParOf" srcId="{035224D7-9AF5-4B40-9834-38D11AB7BD5F}" destId="{CA69A76C-12B9-44C7-A1EE-C9F1E624AC08}" srcOrd="0" destOrd="0" presId="urn:microsoft.com/office/officeart/2018/2/layout/IconVerticalSolidList"/>
    <dgm:cxn modelId="{2DE8B244-2B1F-4EF9-918E-B55BD7431D16}" type="presParOf" srcId="{035224D7-9AF5-4B40-9834-38D11AB7BD5F}" destId="{0CD6E7EF-B385-4FDE-9647-5EB5EE54BF88}" srcOrd="1" destOrd="0" presId="urn:microsoft.com/office/officeart/2018/2/layout/IconVerticalSolidList"/>
    <dgm:cxn modelId="{DF4514B0-B2EA-48AB-8493-2C738FF35F82}" type="presParOf" srcId="{035224D7-9AF5-4B40-9834-38D11AB7BD5F}" destId="{EE352CB5-1EA9-4A94-907B-D7D77431C8A4}" srcOrd="2" destOrd="0" presId="urn:microsoft.com/office/officeart/2018/2/layout/IconVerticalSolidList"/>
    <dgm:cxn modelId="{E7B896DD-28D5-413E-8802-E5BFD58DBD2E}" type="presParOf" srcId="{035224D7-9AF5-4B40-9834-38D11AB7BD5F}" destId="{2654202F-FFB2-41B2-8F2C-F261E794BE85}" srcOrd="3" destOrd="0" presId="urn:microsoft.com/office/officeart/2018/2/layout/IconVerticalSolidList"/>
    <dgm:cxn modelId="{8BD6F473-68BC-4957-8EC7-739AD70DB641}" type="presParOf" srcId="{43B5095D-2380-4021-9F0F-6F2CE8C3AE37}" destId="{48B23C5D-2A95-4E6D-BE05-E1F99FFAEAB1}" srcOrd="1" destOrd="0" presId="urn:microsoft.com/office/officeart/2018/2/layout/IconVerticalSolidList"/>
    <dgm:cxn modelId="{53CDF678-2D17-455D-8B90-023710324C77}" type="presParOf" srcId="{43B5095D-2380-4021-9F0F-6F2CE8C3AE37}" destId="{A5913AF2-9374-4E9F-868C-FFCCBC2F28B8}" srcOrd="2" destOrd="0" presId="urn:microsoft.com/office/officeart/2018/2/layout/IconVerticalSolidList"/>
    <dgm:cxn modelId="{D19F9B76-C0C4-483A-AAEB-A6709818BDD9}" type="presParOf" srcId="{A5913AF2-9374-4E9F-868C-FFCCBC2F28B8}" destId="{58584D49-D4DC-4D21-9920-1758D467CE62}" srcOrd="0" destOrd="0" presId="urn:microsoft.com/office/officeart/2018/2/layout/IconVerticalSolidList"/>
    <dgm:cxn modelId="{A3BDB8C5-1370-4D03-AE13-1ABB9FA3D969}" type="presParOf" srcId="{A5913AF2-9374-4E9F-868C-FFCCBC2F28B8}" destId="{F5516BA9-5F0E-4F72-AF5F-F75765A76C0D}" srcOrd="1" destOrd="0" presId="urn:microsoft.com/office/officeart/2018/2/layout/IconVerticalSolidList"/>
    <dgm:cxn modelId="{411192C6-B537-408D-9427-45180E705BBC}" type="presParOf" srcId="{A5913AF2-9374-4E9F-868C-FFCCBC2F28B8}" destId="{FC61B1F3-3DE1-4D32-B45A-E4A29BFB1FEE}" srcOrd="2" destOrd="0" presId="urn:microsoft.com/office/officeart/2018/2/layout/IconVerticalSolidList"/>
    <dgm:cxn modelId="{8DE37475-9613-46B0-9478-776775063F2E}" type="presParOf" srcId="{A5913AF2-9374-4E9F-868C-FFCCBC2F28B8}" destId="{70F70940-D3CB-4096-A2FB-4CCFE5F9BFB7}" srcOrd="3" destOrd="0" presId="urn:microsoft.com/office/officeart/2018/2/layout/IconVerticalSolidList"/>
    <dgm:cxn modelId="{6F25462D-8448-415A-97E0-932A3467E646}" type="presParOf" srcId="{43B5095D-2380-4021-9F0F-6F2CE8C3AE37}" destId="{ED7E9BF5-33AA-4E41-9AD9-3A9037A0C5C3}" srcOrd="3" destOrd="0" presId="urn:microsoft.com/office/officeart/2018/2/layout/IconVerticalSolidList"/>
    <dgm:cxn modelId="{0CABB085-E832-4107-ABD8-6E620249458F}" type="presParOf" srcId="{43B5095D-2380-4021-9F0F-6F2CE8C3AE37}" destId="{98473762-F018-416E-BA0E-7147A0E40CAC}" srcOrd="4" destOrd="0" presId="urn:microsoft.com/office/officeart/2018/2/layout/IconVerticalSolidList"/>
    <dgm:cxn modelId="{73F0DCBB-A3E0-4F8E-9CA6-23999A4A5CC6}" type="presParOf" srcId="{98473762-F018-416E-BA0E-7147A0E40CAC}" destId="{E949CB8A-133D-4988-B1CB-76AEF5EF4057}" srcOrd="0" destOrd="0" presId="urn:microsoft.com/office/officeart/2018/2/layout/IconVerticalSolidList"/>
    <dgm:cxn modelId="{40E9F7F3-8A01-4A6E-86C8-CF4A41FF7A35}" type="presParOf" srcId="{98473762-F018-416E-BA0E-7147A0E40CAC}" destId="{84D19FF8-D59F-4F3E-A2AA-09AF0FF648AD}" srcOrd="1" destOrd="0" presId="urn:microsoft.com/office/officeart/2018/2/layout/IconVerticalSolidList"/>
    <dgm:cxn modelId="{EA3AB867-80A6-4211-B779-DC824ED6F449}" type="presParOf" srcId="{98473762-F018-416E-BA0E-7147A0E40CAC}" destId="{F3A1F011-A4CA-4874-B300-844F774B2D6D}" srcOrd="2" destOrd="0" presId="urn:microsoft.com/office/officeart/2018/2/layout/IconVerticalSolidList"/>
    <dgm:cxn modelId="{4CEB3F08-BDC0-4375-9465-77B7D983E2A9}" type="presParOf" srcId="{98473762-F018-416E-BA0E-7147A0E40CAC}" destId="{92E2E296-32BC-4388-AA95-EAD3195A7697}" srcOrd="3" destOrd="0" presId="urn:microsoft.com/office/officeart/2018/2/layout/IconVerticalSolidList"/>
    <dgm:cxn modelId="{4ABA9661-6CCD-4428-9E2D-610961396ABF}" type="presParOf" srcId="{43B5095D-2380-4021-9F0F-6F2CE8C3AE37}" destId="{2A6C6B42-55FB-4E00-83AA-D40672787D6A}" srcOrd="5" destOrd="0" presId="urn:microsoft.com/office/officeart/2018/2/layout/IconVerticalSolidList"/>
    <dgm:cxn modelId="{2B1CF323-7952-4A21-B150-27C228177B69}" type="presParOf" srcId="{43B5095D-2380-4021-9F0F-6F2CE8C3AE37}" destId="{3E2BD51B-AAB1-46DD-BCA0-3F01BD3A9E71}" srcOrd="6" destOrd="0" presId="urn:microsoft.com/office/officeart/2018/2/layout/IconVerticalSolidList"/>
    <dgm:cxn modelId="{D1725F01-DA94-4189-AB3C-A496206BA90C}" type="presParOf" srcId="{3E2BD51B-AAB1-46DD-BCA0-3F01BD3A9E71}" destId="{E7BA63AF-380A-41C6-8D9A-4BBD39DBD3D8}" srcOrd="0" destOrd="0" presId="urn:microsoft.com/office/officeart/2018/2/layout/IconVerticalSolidList"/>
    <dgm:cxn modelId="{643325C3-4849-42D4-BE9B-5C0B40541A4C}" type="presParOf" srcId="{3E2BD51B-AAB1-46DD-BCA0-3F01BD3A9E71}" destId="{F0683F25-228B-4613-BCE6-DC2B33301AF4}" srcOrd="1" destOrd="0" presId="urn:microsoft.com/office/officeart/2018/2/layout/IconVerticalSolidList"/>
    <dgm:cxn modelId="{0DE8F9D2-70E3-4AAE-86D0-F618B3BAE686}" type="presParOf" srcId="{3E2BD51B-AAB1-46DD-BCA0-3F01BD3A9E71}" destId="{C54FC3B2-E5DC-40D6-AD7C-D075EBDB96B1}" srcOrd="2" destOrd="0" presId="urn:microsoft.com/office/officeart/2018/2/layout/IconVerticalSolidList"/>
    <dgm:cxn modelId="{B6E0CE50-06A1-4B99-A4EF-4915F2C64118}" type="presParOf" srcId="{3E2BD51B-AAB1-46DD-BCA0-3F01BD3A9E71}" destId="{276DDE09-9811-4615-AF83-46F15CD5D97D}" srcOrd="3" destOrd="0" presId="urn:microsoft.com/office/officeart/2018/2/layout/IconVerticalSolidList"/>
    <dgm:cxn modelId="{7EE42354-3E80-4E9A-B4F6-B7BD30F93430}" type="presParOf" srcId="{43B5095D-2380-4021-9F0F-6F2CE8C3AE37}" destId="{5F40C503-BD4A-44A2-9DF5-6FBE3B761D13}" srcOrd="7" destOrd="0" presId="urn:microsoft.com/office/officeart/2018/2/layout/IconVerticalSolidList"/>
    <dgm:cxn modelId="{38D578F5-B193-483D-ACF2-CA2C06635A7E}" type="presParOf" srcId="{43B5095D-2380-4021-9F0F-6F2CE8C3AE37}" destId="{32A06B8F-424F-4C32-A85C-06672ABCA1C0}" srcOrd="8" destOrd="0" presId="urn:microsoft.com/office/officeart/2018/2/layout/IconVerticalSolidList"/>
    <dgm:cxn modelId="{E0572B2A-BA38-444B-BE69-933CE6FB1894}" type="presParOf" srcId="{32A06B8F-424F-4C32-A85C-06672ABCA1C0}" destId="{7CA6BC41-4106-449F-A21A-395BB50A25CB}" srcOrd="0" destOrd="0" presId="urn:microsoft.com/office/officeart/2018/2/layout/IconVerticalSolidList"/>
    <dgm:cxn modelId="{769F1757-EE7C-4342-95A6-890D0BF9FED1}" type="presParOf" srcId="{32A06B8F-424F-4C32-A85C-06672ABCA1C0}" destId="{F466F2F7-CE62-40BA-8295-A2D389394E28}" srcOrd="1" destOrd="0" presId="urn:microsoft.com/office/officeart/2018/2/layout/IconVerticalSolidList"/>
    <dgm:cxn modelId="{22809CF8-B8AC-436B-B6BF-86E6F5ADDC17}" type="presParOf" srcId="{32A06B8F-424F-4C32-A85C-06672ABCA1C0}" destId="{AD73ADE1-B37A-4659-97D3-C6AA47A19FB3}" srcOrd="2" destOrd="0" presId="urn:microsoft.com/office/officeart/2018/2/layout/IconVerticalSolidList"/>
    <dgm:cxn modelId="{D73EA836-6941-4C19-9477-843F03287C2C}" type="presParOf" srcId="{32A06B8F-424F-4C32-A85C-06672ABCA1C0}" destId="{861374FD-F3C3-40B1-AADA-E97FE0D99CF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9A76C-12B9-44C7-A1EE-C9F1E624AC08}">
      <dsp:nvSpPr>
        <dsp:cNvPr id="0" name=""/>
        <dsp:cNvSpPr/>
      </dsp:nvSpPr>
      <dsp:spPr>
        <a:xfrm>
          <a:off x="0" y="4366"/>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D6E7EF-B385-4FDE-9647-5EB5EE54BF88}">
      <dsp:nvSpPr>
        <dsp:cNvPr id="0" name=""/>
        <dsp:cNvSpPr/>
      </dsp:nvSpPr>
      <dsp:spPr>
        <a:xfrm>
          <a:off x="281355" y="213639"/>
          <a:ext cx="511556" cy="5115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654202F-FFB2-41B2-8F2C-F261E794BE85}">
      <dsp:nvSpPr>
        <dsp:cNvPr id="0" name=""/>
        <dsp:cNvSpPr/>
      </dsp:nvSpPr>
      <dsp:spPr>
        <a:xfrm>
          <a:off x="1074268" y="4366"/>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90000"/>
            </a:lnSpc>
            <a:spcBef>
              <a:spcPct val="0"/>
            </a:spcBef>
            <a:spcAft>
              <a:spcPct val="35000"/>
            </a:spcAft>
            <a:buNone/>
          </a:pPr>
          <a:r>
            <a:rPr lang="en-US" sz="1900" b="1" kern="1200" dirty="0"/>
            <a:t>INTRODUCTION</a:t>
          </a:r>
          <a:endParaRPr lang="en-US" sz="1900" kern="1200" dirty="0"/>
        </a:p>
      </dsp:txBody>
      <dsp:txXfrm>
        <a:off x="1074268" y="4366"/>
        <a:ext cx="5170996" cy="930102"/>
      </dsp:txXfrm>
    </dsp:sp>
    <dsp:sp modelId="{58584D49-D4DC-4D21-9920-1758D467CE62}">
      <dsp:nvSpPr>
        <dsp:cNvPr id="0" name=""/>
        <dsp:cNvSpPr/>
      </dsp:nvSpPr>
      <dsp:spPr>
        <a:xfrm>
          <a:off x="0" y="1166994"/>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516BA9-5F0E-4F72-AF5F-F75765A76C0D}">
      <dsp:nvSpPr>
        <dsp:cNvPr id="0" name=""/>
        <dsp:cNvSpPr/>
      </dsp:nvSpPr>
      <dsp:spPr>
        <a:xfrm>
          <a:off x="281355" y="1376267"/>
          <a:ext cx="511556" cy="5115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F70940-D3CB-4096-A2FB-4CCFE5F9BFB7}">
      <dsp:nvSpPr>
        <dsp:cNvPr id="0" name=""/>
        <dsp:cNvSpPr/>
      </dsp:nvSpPr>
      <dsp:spPr>
        <a:xfrm>
          <a:off x="1074268" y="1166994"/>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90000"/>
            </a:lnSpc>
            <a:spcBef>
              <a:spcPct val="0"/>
            </a:spcBef>
            <a:spcAft>
              <a:spcPct val="35000"/>
            </a:spcAft>
            <a:buNone/>
          </a:pPr>
          <a:r>
            <a:rPr lang="en-US" sz="1900" b="1" kern="1200"/>
            <a:t>PROBLEM STATEMENT</a:t>
          </a:r>
          <a:endParaRPr lang="en-US" sz="1900" kern="1200"/>
        </a:p>
      </dsp:txBody>
      <dsp:txXfrm>
        <a:off x="1074268" y="1166994"/>
        <a:ext cx="5170996" cy="930102"/>
      </dsp:txXfrm>
    </dsp:sp>
    <dsp:sp modelId="{E949CB8A-133D-4988-B1CB-76AEF5EF4057}">
      <dsp:nvSpPr>
        <dsp:cNvPr id="0" name=""/>
        <dsp:cNvSpPr/>
      </dsp:nvSpPr>
      <dsp:spPr>
        <a:xfrm>
          <a:off x="0" y="2329622"/>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D19FF8-D59F-4F3E-A2AA-09AF0FF648AD}">
      <dsp:nvSpPr>
        <dsp:cNvPr id="0" name=""/>
        <dsp:cNvSpPr/>
      </dsp:nvSpPr>
      <dsp:spPr>
        <a:xfrm>
          <a:off x="281355" y="2538895"/>
          <a:ext cx="511556" cy="5115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2E2E296-32BC-4388-AA95-EAD3195A7697}">
      <dsp:nvSpPr>
        <dsp:cNvPr id="0" name=""/>
        <dsp:cNvSpPr/>
      </dsp:nvSpPr>
      <dsp:spPr>
        <a:xfrm>
          <a:off x="1074268" y="2329622"/>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90000"/>
            </a:lnSpc>
            <a:spcBef>
              <a:spcPct val="0"/>
            </a:spcBef>
            <a:spcAft>
              <a:spcPct val="35000"/>
            </a:spcAft>
            <a:buNone/>
          </a:pPr>
          <a:r>
            <a:rPr lang="en-US" sz="1900" b="1" kern="1200"/>
            <a:t>SCOPE</a:t>
          </a:r>
          <a:endParaRPr lang="en-US" sz="1900" kern="1200"/>
        </a:p>
      </dsp:txBody>
      <dsp:txXfrm>
        <a:off x="1074268" y="2329622"/>
        <a:ext cx="5170996" cy="930102"/>
      </dsp:txXfrm>
    </dsp:sp>
    <dsp:sp modelId="{E7BA63AF-380A-41C6-8D9A-4BBD39DBD3D8}">
      <dsp:nvSpPr>
        <dsp:cNvPr id="0" name=""/>
        <dsp:cNvSpPr/>
      </dsp:nvSpPr>
      <dsp:spPr>
        <a:xfrm>
          <a:off x="0" y="3492250"/>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683F25-228B-4613-BCE6-DC2B33301AF4}">
      <dsp:nvSpPr>
        <dsp:cNvPr id="0" name=""/>
        <dsp:cNvSpPr/>
      </dsp:nvSpPr>
      <dsp:spPr>
        <a:xfrm>
          <a:off x="281355" y="3701523"/>
          <a:ext cx="511556" cy="5115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6DDE09-9811-4615-AF83-46F15CD5D97D}">
      <dsp:nvSpPr>
        <dsp:cNvPr id="0" name=""/>
        <dsp:cNvSpPr/>
      </dsp:nvSpPr>
      <dsp:spPr>
        <a:xfrm>
          <a:off x="1074268" y="3492250"/>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90000"/>
            </a:lnSpc>
            <a:spcBef>
              <a:spcPct val="0"/>
            </a:spcBef>
            <a:spcAft>
              <a:spcPct val="35000"/>
            </a:spcAft>
            <a:buNone/>
          </a:pPr>
          <a:r>
            <a:rPr lang="en-US" sz="1900" b="1" kern="1200"/>
            <a:t>IMPLEMENTATION</a:t>
          </a:r>
          <a:endParaRPr lang="en-US" sz="1900" kern="1200"/>
        </a:p>
      </dsp:txBody>
      <dsp:txXfrm>
        <a:off x="1074268" y="3492250"/>
        <a:ext cx="5170996" cy="930102"/>
      </dsp:txXfrm>
    </dsp:sp>
    <dsp:sp modelId="{7CA6BC41-4106-449F-A21A-395BB50A25CB}">
      <dsp:nvSpPr>
        <dsp:cNvPr id="0" name=""/>
        <dsp:cNvSpPr/>
      </dsp:nvSpPr>
      <dsp:spPr>
        <a:xfrm>
          <a:off x="0" y="4654878"/>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66F2F7-CE62-40BA-8295-A2D389394E28}">
      <dsp:nvSpPr>
        <dsp:cNvPr id="0" name=""/>
        <dsp:cNvSpPr/>
      </dsp:nvSpPr>
      <dsp:spPr>
        <a:xfrm>
          <a:off x="281355" y="4864151"/>
          <a:ext cx="511556" cy="5115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1374FD-F3C3-40B1-AADA-E97FE0D99CF5}">
      <dsp:nvSpPr>
        <dsp:cNvPr id="0" name=""/>
        <dsp:cNvSpPr/>
      </dsp:nvSpPr>
      <dsp:spPr>
        <a:xfrm>
          <a:off x="1074268" y="4654878"/>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90000"/>
            </a:lnSpc>
            <a:spcBef>
              <a:spcPct val="0"/>
            </a:spcBef>
            <a:spcAft>
              <a:spcPct val="35000"/>
            </a:spcAft>
            <a:buNone/>
          </a:pPr>
          <a:r>
            <a:rPr lang="en-US" sz="1900" b="1" kern="1200"/>
            <a:t>DEMO</a:t>
          </a:r>
          <a:endParaRPr lang="en-US" sz="1900" kern="1200"/>
        </a:p>
      </dsp:txBody>
      <dsp:txXfrm>
        <a:off x="1074268" y="4654878"/>
        <a:ext cx="5170996" cy="93010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7AD04D-D317-E54C-936F-9396BE438496}" type="datetimeFigureOut">
              <a:rPr lang="en-US" smtClean="0"/>
              <a:t>12/2/23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AD58E-3853-2344-A279-5522229D9755}" type="slidenum">
              <a:rPr lang="en-US" smtClean="0"/>
              <a:t>‹#›</a:t>
            </a:fld>
            <a:endParaRPr lang="en-US"/>
          </a:p>
        </p:txBody>
      </p:sp>
    </p:spTree>
    <p:extLst>
      <p:ext uri="{BB962C8B-B14F-4D97-AF65-F5344CB8AC3E}">
        <p14:creationId xmlns:p14="http://schemas.microsoft.com/office/powerpoint/2010/main" val="2616388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AD58E-3853-2344-A279-5522229D9755}" type="slidenum">
              <a:rPr lang="en-US" smtClean="0"/>
              <a:t>3</a:t>
            </a:fld>
            <a:endParaRPr lang="en-US"/>
          </a:p>
        </p:txBody>
      </p:sp>
    </p:spTree>
    <p:extLst>
      <p:ext uri="{BB962C8B-B14F-4D97-AF65-F5344CB8AC3E}">
        <p14:creationId xmlns:p14="http://schemas.microsoft.com/office/powerpoint/2010/main" val="3894183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AD58E-3853-2344-A279-5522229D9755}" type="slidenum">
              <a:rPr lang="en-US" smtClean="0"/>
              <a:t>5</a:t>
            </a:fld>
            <a:endParaRPr lang="en-US"/>
          </a:p>
        </p:txBody>
      </p:sp>
    </p:spTree>
    <p:extLst>
      <p:ext uri="{BB962C8B-B14F-4D97-AF65-F5344CB8AC3E}">
        <p14:creationId xmlns:p14="http://schemas.microsoft.com/office/powerpoint/2010/main" val="2381563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27CE633F-9882-4A5C-83A2-1109D0C73261}"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986448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592098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018607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670712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t>12/2/23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888192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4B53A7-3209-46A6-9454-F38EAC8F11E7}" type="datetimeFigureOut">
              <a:rPr lang="en-US" smtClean="0"/>
              <a:t>12/2/23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757735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4B53A7-3209-46A6-9454-F38EAC8F11E7}" type="datetimeFigureOut">
              <a:rPr lang="en-US" smtClean="0"/>
              <a:t>12/2/23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729791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4B53A7-3209-46A6-9454-F38EAC8F11E7}" type="datetimeFigureOut">
              <a:rPr lang="en-US" smtClean="0"/>
              <a:t>12/2/23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69000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6A4B53A7-3209-46A6-9454-F38EAC8F11E7}" type="datetimeFigureOut">
              <a:rPr lang="en-US" smtClean="0"/>
              <a:t>12/2/23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330907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12/2/23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31626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12/2/23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530689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6A4B53A7-3209-46A6-9454-F38EAC8F11E7}" type="datetimeFigureOut">
              <a:rPr lang="en-US" smtClean="0"/>
              <a:pPr/>
              <a:t>12/2/23</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27CE633F-9882-4A5C-83A2-1109D0C73261}" type="slidenum">
              <a:rPr lang="en-US" smtClean="0"/>
              <a:pPr/>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28246824"/>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16.jpe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6" name="Picture 55" descr="Abstract network of node and mesh">
            <a:extLst>
              <a:ext uri="{FF2B5EF4-FFF2-40B4-BE49-F238E27FC236}">
                <a16:creationId xmlns:a16="http://schemas.microsoft.com/office/drawing/2014/main" id="{598C34AE-71B4-F293-92D1-1D3F9648B50A}"/>
              </a:ext>
            </a:extLst>
          </p:cNvPr>
          <p:cNvPicPr>
            <a:picLocks noChangeAspect="1"/>
          </p:cNvPicPr>
          <p:nvPr/>
        </p:nvPicPr>
        <p:blipFill rotWithShape="1">
          <a:blip r:embed="rId4"/>
          <a:srcRect t="1059" b="23941"/>
          <a:stretch/>
        </p:blipFill>
        <p:spPr>
          <a:xfrm>
            <a:off x="0" y="0"/>
            <a:ext cx="12191977" cy="6858022"/>
          </a:xfrm>
          <a:prstGeom prst="rect">
            <a:avLst/>
          </a:prstGeom>
        </p:spPr>
      </p:pic>
      <p:sp>
        <p:nvSpPr>
          <p:cNvPr id="2" name="Title 1">
            <a:extLst>
              <a:ext uri="{FF2B5EF4-FFF2-40B4-BE49-F238E27FC236}">
                <a16:creationId xmlns:a16="http://schemas.microsoft.com/office/drawing/2014/main" id="{45F37745-2235-74B8-1041-24A9F7435A78}"/>
              </a:ext>
            </a:extLst>
          </p:cNvPr>
          <p:cNvSpPr>
            <a:spLocks noGrp="1"/>
          </p:cNvSpPr>
          <p:nvPr>
            <p:ph type="ctrTitle"/>
          </p:nvPr>
        </p:nvSpPr>
        <p:spPr>
          <a:xfrm>
            <a:off x="338666" y="862891"/>
            <a:ext cx="6128395" cy="2682829"/>
          </a:xfrm>
        </p:spPr>
        <p:txBody>
          <a:bodyPr vert="horz" lIns="91440" tIns="45720" rIns="91440" bIns="45720" rtlCol="0" anchor="t">
            <a:normAutofit/>
          </a:bodyPr>
          <a:lstStyle/>
          <a:p>
            <a:pPr algn="l"/>
            <a:r>
              <a:rPr lang="en-IN" sz="4200" b="1" dirty="0">
                <a:solidFill>
                  <a:schemeClr val="bg1"/>
                </a:solidFill>
                <a:effectLst/>
                <a:latin typeface="Times New Roman" panose="02020603050405020304" pitchFamily="18" charset="0"/>
                <a:ea typeface="Calibri" panose="020F0502020204030204" pitchFamily="34" charset="0"/>
              </a:rPr>
              <a:t>Quantum-resistant QKD protocol-based Messaging Encryption</a:t>
            </a:r>
            <a:endParaRPr lang="en-US" sz="4200" kern="1200" dirty="0">
              <a:solidFill>
                <a:schemeClr val="bg1"/>
              </a:solidFill>
              <a:latin typeface="+mj-lt"/>
              <a:ea typeface="+mj-ea"/>
              <a:cs typeface="+mj-cs"/>
            </a:endParaRPr>
          </a:p>
        </p:txBody>
      </p:sp>
      <p:sp>
        <p:nvSpPr>
          <p:cNvPr id="3" name="Subtitle 2">
            <a:extLst>
              <a:ext uri="{FF2B5EF4-FFF2-40B4-BE49-F238E27FC236}">
                <a16:creationId xmlns:a16="http://schemas.microsoft.com/office/drawing/2014/main" id="{DA3A2B38-DC8E-0B07-368B-9D19755F3177}"/>
              </a:ext>
            </a:extLst>
          </p:cNvPr>
          <p:cNvSpPr>
            <a:spLocks noGrp="1"/>
          </p:cNvSpPr>
          <p:nvPr>
            <p:ph type="subTitle" idx="1"/>
          </p:nvPr>
        </p:nvSpPr>
        <p:spPr>
          <a:xfrm>
            <a:off x="646521" y="5801480"/>
            <a:ext cx="5449479" cy="1919433"/>
          </a:xfrm>
        </p:spPr>
        <p:txBody>
          <a:bodyPr vert="horz" lIns="91440" tIns="45720" rIns="91440" bIns="45720" rtlCol="0" anchor="b">
            <a:noAutofit/>
          </a:bodyPr>
          <a:lstStyle/>
          <a:p>
            <a:pPr algn="l"/>
            <a:r>
              <a:rPr lang="en-US" sz="2000" b="1" dirty="0">
                <a:solidFill>
                  <a:schemeClr val="bg1"/>
                </a:solidFill>
                <a:effectLst/>
                <a:latin typeface="Times New Roman" panose="02020603050405020304" pitchFamily="18" charset="0"/>
                <a:cs typeface="Times New Roman" panose="02020603050405020304" pitchFamily="18" charset="0"/>
              </a:rPr>
              <a:t>IFT 520: Advanced Information System Security</a:t>
            </a:r>
            <a:endParaRPr lang="en-US" sz="2000" dirty="0">
              <a:solidFill>
                <a:schemeClr val="bg1"/>
              </a:solidFill>
              <a:effectLst/>
              <a:latin typeface="Times New Roman" panose="02020603050405020304" pitchFamily="18" charset="0"/>
              <a:cs typeface="Times New Roman" panose="02020603050405020304" pitchFamily="18" charset="0"/>
            </a:endParaRPr>
          </a:p>
          <a:p>
            <a:pPr indent="-228600" algn="l">
              <a:buFont typeface="Arial" panose="020B0604020202020204" pitchFamily="34" charset="0"/>
              <a:buChar char="•"/>
            </a:pPr>
            <a:r>
              <a:rPr lang="en-US" sz="2000" b="1" dirty="0">
                <a:solidFill>
                  <a:schemeClr val="bg1"/>
                </a:solidFill>
                <a:effectLst/>
                <a:latin typeface="Times New Roman" panose="02020603050405020304" pitchFamily="18" charset="0"/>
                <a:cs typeface="Times New Roman" panose="02020603050405020304" pitchFamily="18" charset="0"/>
              </a:rPr>
              <a:t>Hitesh Koneru</a:t>
            </a:r>
          </a:p>
          <a:p>
            <a:pPr indent="-228600" algn="l">
              <a:buFont typeface="Arial" panose="020B0604020202020204" pitchFamily="34" charset="0"/>
              <a:buChar char="•"/>
            </a:pPr>
            <a:r>
              <a:rPr lang="en-IN"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Rohit Gangadhar Pari</a:t>
            </a:r>
            <a:endPar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228600" algn="l">
              <a:buFont typeface="Arial" panose="020B0604020202020204" pitchFamily="34" charset="0"/>
              <a:buChar char="•"/>
            </a:pPr>
            <a:r>
              <a:rPr lang="en-US" sz="2000" b="1" dirty="0">
                <a:solidFill>
                  <a:schemeClr val="bg1"/>
                </a:solidFill>
                <a:latin typeface="Times New Roman" panose="02020603050405020304" pitchFamily="18" charset="0"/>
                <a:cs typeface="Times New Roman" panose="02020603050405020304" pitchFamily="18" charset="0"/>
              </a:rPr>
              <a:t>Jananiya Sadasivam</a:t>
            </a:r>
          </a:p>
          <a:p>
            <a:pPr indent="-228600" algn="l">
              <a:buFont typeface="Arial" panose="020B0604020202020204" pitchFamily="34" charset="0"/>
              <a:buChar char="•"/>
            </a:pPr>
            <a:r>
              <a:rPr lang="en-US" sz="2000" b="1" dirty="0">
                <a:solidFill>
                  <a:schemeClr val="bg1"/>
                </a:solidFill>
                <a:effectLst/>
                <a:latin typeface="Times New Roman" panose="02020603050405020304" pitchFamily="18" charset="0"/>
                <a:cs typeface="Times New Roman" panose="02020603050405020304" pitchFamily="18" charset="0"/>
              </a:rPr>
              <a:t>Kavyashree Murugesan</a:t>
            </a:r>
          </a:p>
          <a:p>
            <a:pPr indent="-228600">
              <a:buFont typeface="Arial" panose="020B0604020202020204" pitchFamily="34" charset="0"/>
              <a:buChar char="•"/>
            </a:pPr>
            <a:endParaRPr lang="en-US" sz="2000" b="1" dirty="0">
              <a:solidFill>
                <a:schemeClr val="bg1"/>
              </a:solidFill>
              <a:effectLst/>
            </a:endParaRPr>
          </a:p>
          <a:p>
            <a:pPr indent="-228600">
              <a:buFont typeface="Arial" panose="020B0604020202020204" pitchFamily="34" charset="0"/>
              <a:buChar char="•"/>
            </a:pPr>
            <a:endParaRPr lang="en-US" sz="2000" dirty="0">
              <a:solidFill>
                <a:schemeClr val="bg1"/>
              </a:solidFill>
              <a:effectLst/>
            </a:endParaRPr>
          </a:p>
          <a:p>
            <a:pPr indent="-228600">
              <a:buFont typeface="Arial" panose="020B0604020202020204" pitchFamily="34" charset="0"/>
              <a:buChar char="•"/>
            </a:pPr>
            <a:endParaRPr lang="en-US" sz="2000" dirty="0">
              <a:solidFill>
                <a:schemeClr val="bg1"/>
              </a:solidFill>
            </a:endParaRPr>
          </a:p>
        </p:txBody>
      </p:sp>
      <p:sp>
        <p:nvSpPr>
          <p:cNvPr id="6" name="Subtitle 2">
            <a:extLst>
              <a:ext uri="{FF2B5EF4-FFF2-40B4-BE49-F238E27FC236}">
                <a16:creationId xmlns:a16="http://schemas.microsoft.com/office/drawing/2014/main" id="{6464D7BB-6813-3B56-EFDF-4B9039B510C6}"/>
              </a:ext>
            </a:extLst>
          </p:cNvPr>
          <p:cNvSpPr txBox="1">
            <a:spLocks/>
          </p:cNvSpPr>
          <p:nvPr/>
        </p:nvSpPr>
        <p:spPr>
          <a:xfrm>
            <a:off x="5649223" y="315757"/>
            <a:ext cx="4747113" cy="1525235"/>
          </a:xfrm>
          <a:prstGeom prst="rect">
            <a:avLst/>
          </a:prstGeom>
        </p:spPr>
        <p:txBody>
          <a:bodyPr vert="horz" lIns="91440" tIns="45720" rIns="91440" bIns="45720" rtlCol="0" anchor="ctr">
            <a:normAutofit/>
          </a:bodyPr>
          <a:lstStyle>
            <a:lvl1pPr marL="0" indent="0" algn="l" defTabSz="914400" rtl="0" eaLnBrk="1" latinLnBrk="0" hangingPunct="1">
              <a:lnSpc>
                <a:spcPct val="13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3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3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3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pic>
        <p:nvPicPr>
          <p:cNvPr id="4" name="Audio Recording Nov 30, 2023 at 9:54:52 PM">
            <a:hlinkClick r:id="" action="ppaction://media"/>
            <a:extLst>
              <a:ext uri="{FF2B5EF4-FFF2-40B4-BE49-F238E27FC236}">
                <a16:creationId xmlns:a16="http://schemas.microsoft.com/office/drawing/2014/main" id="{61ADFF80-E4D4-E296-7A86-D88C9749FD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180" y="6045200"/>
            <a:ext cx="812800" cy="812800"/>
          </a:xfrm>
          <a:prstGeom prst="rect">
            <a:avLst/>
          </a:prstGeom>
        </p:spPr>
      </p:pic>
      <p:sp>
        <p:nvSpPr>
          <p:cNvPr id="5" name="TextBox 4">
            <a:extLst>
              <a:ext uri="{FF2B5EF4-FFF2-40B4-BE49-F238E27FC236}">
                <a16:creationId xmlns:a16="http://schemas.microsoft.com/office/drawing/2014/main" id="{B1F39EFA-F380-8977-761F-83A76C15C4D5}"/>
              </a:ext>
            </a:extLst>
          </p:cNvPr>
          <p:cNvSpPr txBox="1"/>
          <p:nvPr/>
        </p:nvSpPr>
        <p:spPr>
          <a:xfrm>
            <a:off x="9522646" y="6265244"/>
            <a:ext cx="226293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Presented By Hitesh Koneru</a:t>
            </a:r>
          </a:p>
        </p:txBody>
      </p:sp>
    </p:spTree>
    <p:extLst>
      <p:ext uri="{BB962C8B-B14F-4D97-AF65-F5344CB8AC3E}">
        <p14:creationId xmlns:p14="http://schemas.microsoft.com/office/powerpoint/2010/main" val="135349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14667-83E1-9B74-1A7D-55BABE9E5EBF}"/>
              </a:ext>
            </a:extLst>
          </p:cNvPr>
          <p:cNvSpPr>
            <a:spLocks noGrp="1"/>
          </p:cNvSpPr>
          <p:nvPr>
            <p:ph type="title"/>
          </p:nvPr>
        </p:nvSpPr>
        <p:spPr>
          <a:xfrm>
            <a:off x="240403" y="166790"/>
            <a:ext cx="3939688" cy="5583126"/>
          </a:xfrm>
        </p:spPr>
        <p:txBody>
          <a:bodyPr>
            <a:normAutofit/>
          </a:bodyPr>
          <a:lstStyle/>
          <a:p>
            <a:pPr algn="r"/>
            <a:r>
              <a:rPr lang="en-US" sz="7200" b="1" dirty="0"/>
              <a:t>INDEX</a:t>
            </a:r>
          </a:p>
        </p:txBody>
      </p:sp>
      <p:graphicFrame>
        <p:nvGraphicFramePr>
          <p:cNvPr id="53" name="Content Placeholder 2">
            <a:extLst>
              <a:ext uri="{FF2B5EF4-FFF2-40B4-BE49-F238E27FC236}">
                <a16:creationId xmlns:a16="http://schemas.microsoft.com/office/drawing/2014/main" id="{5C765DCA-FE9A-F26D-4F61-9DAFC671E7AF}"/>
              </a:ext>
            </a:extLst>
          </p:cNvPr>
          <p:cNvGraphicFramePr>
            <a:graphicFrameLocks noGrp="1"/>
          </p:cNvGraphicFramePr>
          <p:nvPr>
            <p:ph idx="1"/>
            <p:extLst>
              <p:ext uri="{D42A27DB-BD31-4B8C-83A1-F6EECF244321}">
                <p14:modId xmlns:p14="http://schemas.microsoft.com/office/powerpoint/2010/main" val="2887218052"/>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Recording Nov 30, 2023 at 9:56:07 PM">
            <a:hlinkClick r:id="" action="ppaction://media"/>
            <a:extLst>
              <a:ext uri="{FF2B5EF4-FFF2-40B4-BE49-F238E27FC236}">
                <a16:creationId xmlns:a16="http://schemas.microsoft.com/office/drawing/2014/main" id="{E33C68DD-3036-EF1D-A12D-33408C18C2B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61362" y="6176334"/>
            <a:ext cx="550529" cy="550529"/>
          </a:xfrm>
          <a:prstGeom prst="rect">
            <a:avLst/>
          </a:prstGeom>
        </p:spPr>
      </p:pic>
      <p:sp>
        <p:nvSpPr>
          <p:cNvPr id="4" name="TextBox 3">
            <a:extLst>
              <a:ext uri="{FF2B5EF4-FFF2-40B4-BE49-F238E27FC236}">
                <a16:creationId xmlns:a16="http://schemas.microsoft.com/office/drawing/2014/main" id="{344B3B44-0587-AF4C-8898-4CFA670029AD}"/>
              </a:ext>
            </a:extLst>
          </p:cNvPr>
          <p:cNvSpPr txBox="1"/>
          <p:nvPr/>
        </p:nvSpPr>
        <p:spPr>
          <a:xfrm>
            <a:off x="9373919" y="6313100"/>
            <a:ext cx="226293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Presented By Hitesh Koneru</a:t>
            </a:r>
          </a:p>
        </p:txBody>
      </p:sp>
    </p:spTree>
    <p:extLst>
      <p:ext uri="{BB962C8B-B14F-4D97-AF65-F5344CB8AC3E}">
        <p14:creationId xmlns:p14="http://schemas.microsoft.com/office/powerpoint/2010/main" val="34517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D67CE-249D-8DB1-08AD-E2AB4C1BCAC8}"/>
              </a:ext>
            </a:extLst>
          </p:cNvPr>
          <p:cNvSpPr>
            <a:spLocks noGrp="1"/>
          </p:cNvSpPr>
          <p:nvPr>
            <p:ph type="ctrTitle"/>
          </p:nvPr>
        </p:nvSpPr>
        <p:spPr>
          <a:xfrm>
            <a:off x="269617" y="-167099"/>
            <a:ext cx="6190412" cy="1182927"/>
          </a:xfrm>
        </p:spPr>
        <p:txBody>
          <a:bodyPr vert="horz" lIns="91440" tIns="45720" rIns="91440" bIns="45720" rtlCol="0" anchor="b">
            <a:normAutofit/>
          </a:bodyPr>
          <a:lstStyle/>
          <a:p>
            <a:r>
              <a:rPr lang="en-US" sz="4400" kern="1200" dirty="0">
                <a:solidFill>
                  <a:schemeClr val="tx1"/>
                </a:solidFill>
                <a:latin typeface="Times New Roman" panose="02020603050405020304" pitchFamily="18" charset="0"/>
                <a:cs typeface="Times New Roman" panose="02020603050405020304" pitchFamily="18" charset="0"/>
              </a:rPr>
              <a:t>Problem Statement</a:t>
            </a:r>
          </a:p>
        </p:txBody>
      </p:sp>
      <p:sp>
        <p:nvSpPr>
          <p:cNvPr id="3" name="Subtitle 2">
            <a:extLst>
              <a:ext uri="{FF2B5EF4-FFF2-40B4-BE49-F238E27FC236}">
                <a16:creationId xmlns:a16="http://schemas.microsoft.com/office/drawing/2014/main" id="{A0F1A7A5-72AD-F1C6-73E6-CA2DD677338C}"/>
              </a:ext>
            </a:extLst>
          </p:cNvPr>
          <p:cNvSpPr>
            <a:spLocks noGrp="1"/>
          </p:cNvSpPr>
          <p:nvPr>
            <p:ph type="subTitle" idx="1"/>
          </p:nvPr>
        </p:nvSpPr>
        <p:spPr>
          <a:xfrm>
            <a:off x="1063632" y="1163563"/>
            <a:ext cx="6662802" cy="5033944"/>
          </a:xfrm>
        </p:spPr>
        <p:txBody>
          <a:bodyPr vert="horz" lIns="91440" tIns="45720" rIns="91440" bIns="45720" rtlCol="0" anchor="t">
            <a:noAutofit/>
          </a:bodyPr>
          <a:lstStyle/>
          <a:p>
            <a:pPr marL="342900" indent="-228600" algn="just">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As quantum computing technology continues to advance, the confidentiality of information transmitted online faces a serious threat. Traditional encryption methods will soon be vulnerable to attacks from quantum computers.</a:t>
            </a:r>
          </a:p>
          <a:p>
            <a:pPr marL="342900" indent="-228600" algn="just">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 To address this critical issue, our project aims to implement an innovative Quantum Key Distribution (QKD) protocol that will fortify the security of digital communication systems. Harnessing the unique properties of quantum mechanics, QKD allows two parties to securely exchange cryptographic keys that can encrypt messages with near impenetrable privacy. </a:t>
            </a:r>
          </a:p>
          <a:p>
            <a:pPr marL="342900" indent="-228600" algn="just">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By integrating this cutting-edge quantum-resistant technique into communication infrastructure before the quantum era arrives, we endeavor to safeguard society’s valuable digital assets from the immense computing power of quantum devices. </a:t>
            </a:r>
          </a:p>
          <a:p>
            <a:pPr marL="342900" indent="-228600" algn="just">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In short, our goal is to future-proof online communication through quantum technology, ensuring that the exchange of sensitive information over the internet remains private even in an age of unprecedented processing capabilities. We seek to protect the confidential integrity of digital interactions as quantum progress continues apace.</a:t>
            </a:r>
            <a:endParaRPr lang="en-US" sz="1400" dirty="0">
              <a:latin typeface="Times New Roman" panose="02020603050405020304" pitchFamily="18" charset="0"/>
              <a:cs typeface="Times New Roman" panose="02020603050405020304" pitchFamily="18" charset="0"/>
            </a:endParaRPr>
          </a:p>
          <a:p>
            <a:pPr marL="342900" indent="-228600">
              <a:buFont typeface="Arial" panose="020B0604020202020204" pitchFamily="34" charset="0"/>
              <a:buChar char="•"/>
            </a:pPr>
            <a:endParaRPr lang="en-US" sz="1400" b="1" dirty="0"/>
          </a:p>
          <a:p>
            <a:pPr marL="342900" indent="-228600">
              <a:buFont typeface="Arial" panose="020B0604020202020204" pitchFamily="34" charset="0"/>
              <a:buChar char="•"/>
            </a:pPr>
            <a:endParaRPr lang="en-US" sz="1400" b="1" dirty="0"/>
          </a:p>
        </p:txBody>
      </p:sp>
      <p:pic>
        <p:nvPicPr>
          <p:cNvPr id="7" name="Picture 6" descr="A notepad with a pen and a pen on top of it&#10;&#10;Description automatically generated">
            <a:extLst>
              <a:ext uri="{FF2B5EF4-FFF2-40B4-BE49-F238E27FC236}">
                <a16:creationId xmlns:a16="http://schemas.microsoft.com/office/drawing/2014/main" id="{625D2A86-C36A-E494-582E-13524AACD167}"/>
              </a:ext>
            </a:extLst>
          </p:cNvPr>
          <p:cNvPicPr>
            <a:picLocks noChangeAspect="1"/>
          </p:cNvPicPr>
          <p:nvPr/>
        </p:nvPicPr>
        <p:blipFill rotWithShape="1">
          <a:blip r:embed="rId5"/>
          <a:srcRect l="23163" r="10291" b="-2"/>
          <a:stretch/>
        </p:blipFill>
        <p:spPr>
          <a:xfrm>
            <a:off x="7796968" y="1295177"/>
            <a:ext cx="4267645" cy="4267645"/>
          </a:xfrm>
          <a:custGeom>
            <a:avLst/>
            <a:gdLst/>
            <a:ahLst/>
            <a:cxnLst/>
            <a:rect l="l" t="t" r="r" b="b"/>
            <a:pathLst>
              <a:path w="2457864" h="2457864">
                <a:moveTo>
                  <a:pt x="1228932" y="0"/>
                </a:moveTo>
                <a:cubicBezTo>
                  <a:pt x="1907652" y="0"/>
                  <a:pt x="2457864" y="550212"/>
                  <a:pt x="2457864" y="1228932"/>
                </a:cubicBezTo>
                <a:cubicBezTo>
                  <a:pt x="2457864" y="1907652"/>
                  <a:pt x="1907652" y="2457864"/>
                  <a:pt x="1228932" y="2457864"/>
                </a:cubicBezTo>
                <a:cubicBezTo>
                  <a:pt x="550212" y="2457864"/>
                  <a:pt x="0" y="1907652"/>
                  <a:pt x="0" y="1228932"/>
                </a:cubicBezTo>
                <a:cubicBezTo>
                  <a:pt x="0" y="550212"/>
                  <a:pt x="550212" y="0"/>
                  <a:pt x="1228932" y="0"/>
                </a:cubicBezTo>
                <a:close/>
              </a:path>
            </a:pathLst>
          </a:custGeom>
        </p:spPr>
      </p:pic>
      <p:pic>
        <p:nvPicPr>
          <p:cNvPr id="4" name="Audio Recording Nov 30, 2023 at 9:58:52 PM">
            <a:hlinkClick r:id="" action="ppaction://media"/>
            <a:extLst>
              <a:ext uri="{FF2B5EF4-FFF2-40B4-BE49-F238E27FC236}">
                <a16:creationId xmlns:a16="http://schemas.microsoft.com/office/drawing/2014/main" id="{54377651-F727-FBB1-5503-6F0FF8159C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13210" y="6045200"/>
            <a:ext cx="812800" cy="812800"/>
          </a:xfrm>
          <a:prstGeom prst="rect">
            <a:avLst/>
          </a:prstGeom>
        </p:spPr>
      </p:pic>
      <p:sp>
        <p:nvSpPr>
          <p:cNvPr id="5" name="TextBox 4">
            <a:extLst>
              <a:ext uri="{FF2B5EF4-FFF2-40B4-BE49-F238E27FC236}">
                <a16:creationId xmlns:a16="http://schemas.microsoft.com/office/drawing/2014/main" id="{A1385ABE-750F-638E-83B2-D47F70D1C565}"/>
              </a:ext>
            </a:extLst>
          </p:cNvPr>
          <p:cNvSpPr txBox="1"/>
          <p:nvPr/>
        </p:nvSpPr>
        <p:spPr>
          <a:xfrm>
            <a:off x="9456676" y="6313100"/>
            <a:ext cx="226293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Presented By Hitesh Koneru</a:t>
            </a:r>
          </a:p>
        </p:txBody>
      </p:sp>
    </p:spTree>
    <p:extLst>
      <p:ext uri="{BB962C8B-B14F-4D97-AF65-F5344CB8AC3E}">
        <p14:creationId xmlns:p14="http://schemas.microsoft.com/office/powerpoint/2010/main" val="248423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2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292BB-04AE-F0EC-BC92-20CA590E8448}"/>
              </a:ext>
            </a:extLst>
          </p:cNvPr>
          <p:cNvSpPr>
            <a:spLocks noGrp="1"/>
          </p:cNvSpPr>
          <p:nvPr>
            <p:ph type="ctrTitle"/>
          </p:nvPr>
        </p:nvSpPr>
        <p:spPr>
          <a:xfrm>
            <a:off x="-337594" y="0"/>
            <a:ext cx="6190412" cy="1182927"/>
          </a:xfrm>
        </p:spPr>
        <p:txBody>
          <a:bodyPr vert="horz" lIns="91440" tIns="45720" rIns="91440" bIns="45720" rtlCol="0" anchor="b">
            <a:normAutofit/>
          </a:bodyPr>
          <a:lstStyle/>
          <a:p>
            <a:r>
              <a:rPr lang="en-US" sz="5400" dirty="0">
                <a:latin typeface="Times New Roman" panose="02020603050405020304" pitchFamily="18" charset="0"/>
                <a:cs typeface="Times New Roman" panose="02020603050405020304" pitchFamily="18" charset="0"/>
              </a:rPr>
              <a:t>S</a:t>
            </a:r>
            <a:r>
              <a:rPr lang="en-US" sz="5400" kern="1200" dirty="0">
                <a:solidFill>
                  <a:schemeClr val="tx1"/>
                </a:solidFill>
                <a:latin typeface="Times New Roman" panose="02020603050405020304" pitchFamily="18" charset="0"/>
                <a:cs typeface="Times New Roman" panose="02020603050405020304" pitchFamily="18" charset="0"/>
              </a:rPr>
              <a:t>cope</a:t>
            </a:r>
          </a:p>
        </p:txBody>
      </p:sp>
      <p:sp>
        <p:nvSpPr>
          <p:cNvPr id="3" name="Subtitle 2">
            <a:extLst>
              <a:ext uri="{FF2B5EF4-FFF2-40B4-BE49-F238E27FC236}">
                <a16:creationId xmlns:a16="http://schemas.microsoft.com/office/drawing/2014/main" id="{0D8E230A-63E7-26DE-BC62-5DA68DAF751D}"/>
              </a:ext>
            </a:extLst>
          </p:cNvPr>
          <p:cNvSpPr>
            <a:spLocks noGrp="1"/>
          </p:cNvSpPr>
          <p:nvPr>
            <p:ph type="subTitle" idx="1"/>
          </p:nvPr>
        </p:nvSpPr>
        <p:spPr>
          <a:xfrm>
            <a:off x="1212367" y="1182927"/>
            <a:ext cx="6467955" cy="5746920"/>
          </a:xfrm>
        </p:spPr>
        <p:txBody>
          <a:bodyPr vert="horz" lIns="91440" tIns="45720" rIns="91440" bIns="45720" rtlCol="0" anchor="t">
            <a:noAutofit/>
          </a:bodyPr>
          <a:lstStyle/>
          <a:p>
            <a:pPr algn="just"/>
            <a:r>
              <a:rPr lang="en-US" sz="1400" b="1" dirty="0">
                <a:effectLst/>
              </a:rPr>
              <a:t> </a:t>
            </a:r>
            <a:r>
              <a:rPr lang="en-US" sz="1400" b="1" dirty="0">
                <a:effectLst/>
                <a:latin typeface="Times New Roman" panose="02020603050405020304" pitchFamily="18" charset="0"/>
                <a:cs typeface="Times New Roman" panose="02020603050405020304" pitchFamily="18" charset="0"/>
              </a:rPr>
              <a:t>Why Quantum encryption is important?</a:t>
            </a:r>
          </a:p>
          <a:p>
            <a:pPr marL="0" marR="0" indent="-228600" algn="just">
              <a:spcBef>
                <a:spcPts val="0"/>
              </a:spcBef>
              <a:spcAft>
                <a:spcPts val="800"/>
              </a:spcAft>
              <a:buFont typeface="Arial" panose="020B0604020202020204" pitchFamily="34" charset="0"/>
              <a:buChar char="•"/>
            </a:pPr>
            <a:r>
              <a:rPr lang="en-US" sz="1400" dirty="0">
                <a:effectLst/>
                <a:latin typeface="Times New Roman" panose="02020603050405020304" pitchFamily="18" charset="0"/>
                <a:cs typeface="Times New Roman" panose="02020603050405020304" pitchFamily="18" charset="0"/>
              </a:rPr>
              <a:t>The provided code implements a basic simulation of Quantum Key Distribution (QKD) using the Qiskit framework. The design process involves several key steps to establish a secure communication channel between a sender and a receiver. The simulation begins by setting the number of qubits to 15 and initializing quantum and classical registers for both the sender and receiver. The sender generates a random secret key, converts it to binary representation, and encodes it onto the quantum circuit by applying X gates to the corresponding qubits.</a:t>
            </a:r>
          </a:p>
          <a:p>
            <a:pPr marL="0" marR="0" indent="-228600" algn="just">
              <a:spcBef>
                <a:spcPts val="0"/>
              </a:spcBef>
              <a:spcAft>
                <a:spcPts val="800"/>
              </a:spcAft>
              <a:buFont typeface="Arial" panose="020B0604020202020204" pitchFamily="34" charset="0"/>
              <a:buChar char="•"/>
            </a:pPr>
            <a:r>
              <a:rPr lang="en-US" sz="1400" dirty="0">
                <a:effectLst/>
                <a:latin typeface="Times New Roman" panose="02020603050405020304" pitchFamily="18" charset="0"/>
                <a:cs typeface="Times New Roman" panose="02020603050405020304" pitchFamily="18" charset="0"/>
              </a:rPr>
              <a:t>Subsequently, the sender randomly selects polarizations ('↕', '⤢', '↔', '⤡') for each qubit based on a generated random axis. Hadamard gates ('H') are applied to certain qubits, altering their states. The chosen polarizations are recorded in the sender_secret_key_polarisation_table. This table essentially represents the encoded information about the secret key.</a:t>
            </a:r>
          </a:p>
          <a:p>
            <a:pPr indent="-228600" algn="just">
              <a:buFont typeface="Arial" panose="020B0604020202020204" pitchFamily="34" charset="0"/>
              <a:buChar char="•"/>
            </a:pPr>
            <a:r>
              <a:rPr lang="en-US" sz="1400" dirty="0">
                <a:effectLst/>
                <a:latin typeface="Times New Roman" panose="02020603050405020304" pitchFamily="18" charset="0"/>
                <a:cs typeface="Times New Roman" panose="02020603050405020304" pitchFamily="18" charset="0"/>
              </a:rPr>
              <a:t>The final step involves printing the polarizations of the sender's secret key. Overall, the design process encompasses the initialization of quantum registers, the generation and encoding of a secret key, and the assignment of random polarizations to the qubits. This simulation lays the groundwork for further development of a QKD protocol and provides insights into the quantum state preparation and polarization selection aspects of secure key distribution. </a:t>
            </a:r>
            <a:endParaRPr lang="en-US" sz="1400" dirty="0">
              <a:latin typeface="Times New Roman" panose="02020603050405020304" pitchFamily="18" charset="0"/>
              <a:cs typeface="Times New Roman" panose="02020603050405020304" pitchFamily="18" charset="0"/>
            </a:endParaRPr>
          </a:p>
        </p:txBody>
      </p:sp>
      <p:pic>
        <p:nvPicPr>
          <p:cNvPr id="8" name="Picture 7" descr="A magnifying glass with a colorful pie chart&#10;&#10;Description automatically generated">
            <a:extLst>
              <a:ext uri="{FF2B5EF4-FFF2-40B4-BE49-F238E27FC236}">
                <a16:creationId xmlns:a16="http://schemas.microsoft.com/office/drawing/2014/main" id="{599E70B9-4EFB-2C96-1221-12085C938700}"/>
              </a:ext>
            </a:extLst>
          </p:cNvPr>
          <p:cNvPicPr>
            <a:picLocks noChangeAspect="1"/>
          </p:cNvPicPr>
          <p:nvPr/>
        </p:nvPicPr>
        <p:blipFill rotWithShape="1">
          <a:blip r:embed="rId2"/>
          <a:srcRect l="27344" r="22656" b="2"/>
          <a:stretch/>
        </p:blipFill>
        <p:spPr>
          <a:xfrm>
            <a:off x="7745656" y="1405746"/>
            <a:ext cx="4267645" cy="4267645"/>
          </a:xfrm>
          <a:custGeom>
            <a:avLst/>
            <a:gdLst/>
            <a:ahLst/>
            <a:cxnLst/>
            <a:rect l="l" t="t" r="r" b="b"/>
            <a:pathLst>
              <a:path w="2457864" h="2457864">
                <a:moveTo>
                  <a:pt x="1228932" y="0"/>
                </a:moveTo>
                <a:cubicBezTo>
                  <a:pt x="1907652" y="0"/>
                  <a:pt x="2457864" y="550212"/>
                  <a:pt x="2457864" y="1228932"/>
                </a:cubicBezTo>
                <a:cubicBezTo>
                  <a:pt x="2457864" y="1907652"/>
                  <a:pt x="1907652" y="2457864"/>
                  <a:pt x="1228932" y="2457864"/>
                </a:cubicBezTo>
                <a:cubicBezTo>
                  <a:pt x="550212" y="2457864"/>
                  <a:pt x="0" y="1907652"/>
                  <a:pt x="0" y="1228932"/>
                </a:cubicBezTo>
                <a:cubicBezTo>
                  <a:pt x="0" y="550212"/>
                  <a:pt x="550212" y="0"/>
                  <a:pt x="1228932" y="0"/>
                </a:cubicBezTo>
                <a:close/>
              </a:path>
            </a:pathLst>
          </a:custGeom>
        </p:spPr>
      </p:pic>
    </p:spTree>
    <p:extLst>
      <p:ext uri="{BB962C8B-B14F-4D97-AF65-F5344CB8AC3E}">
        <p14:creationId xmlns:p14="http://schemas.microsoft.com/office/powerpoint/2010/main" val="3954513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772BE-7234-E8D1-A108-DD4E2D3E12CE}"/>
              </a:ext>
            </a:extLst>
          </p:cNvPr>
          <p:cNvSpPr>
            <a:spLocks noGrp="1"/>
          </p:cNvSpPr>
          <p:nvPr>
            <p:ph type="ctrTitle"/>
          </p:nvPr>
        </p:nvSpPr>
        <p:spPr>
          <a:xfrm>
            <a:off x="2831745" y="251987"/>
            <a:ext cx="5334930" cy="1210785"/>
          </a:xfrm>
        </p:spPr>
        <p:txBody>
          <a:bodyPr>
            <a:normAutofit/>
          </a:bodyPr>
          <a:lstStyle/>
          <a:p>
            <a:r>
              <a:rPr lang="en-US" dirty="0">
                <a:latin typeface="Times New Roman" panose="02020603050405020304" pitchFamily="18" charset="0"/>
                <a:cs typeface="Times New Roman" panose="02020603050405020304" pitchFamily="18" charset="0"/>
              </a:rPr>
              <a:t>TOOLS USED</a:t>
            </a:r>
          </a:p>
        </p:txBody>
      </p:sp>
      <p:sp>
        <p:nvSpPr>
          <p:cNvPr id="3" name="Subtitle 2">
            <a:extLst>
              <a:ext uri="{FF2B5EF4-FFF2-40B4-BE49-F238E27FC236}">
                <a16:creationId xmlns:a16="http://schemas.microsoft.com/office/drawing/2014/main" id="{2A921864-A3A7-3BE0-7D43-0918E2DB2B80}"/>
              </a:ext>
            </a:extLst>
          </p:cNvPr>
          <p:cNvSpPr>
            <a:spLocks noGrp="1"/>
          </p:cNvSpPr>
          <p:nvPr>
            <p:ph type="subTitle" idx="1"/>
          </p:nvPr>
        </p:nvSpPr>
        <p:spPr>
          <a:xfrm>
            <a:off x="3428534" y="1735886"/>
            <a:ext cx="5334931" cy="4596132"/>
          </a:xfrm>
        </p:spPr>
        <p:txBody>
          <a:bodyPr>
            <a:noAutofit/>
          </a:bodyPr>
          <a:lstStyle/>
          <a:p>
            <a:pPr marL="171450" marR="0" indent="-171450" algn="just">
              <a:lnSpc>
                <a:spcPct val="150000"/>
              </a:lnSpc>
              <a:spcBef>
                <a:spcPts val="0"/>
              </a:spcBef>
              <a:spcAft>
                <a:spcPts val="800"/>
              </a:spcAft>
              <a:buFont typeface="Arial" panose="020B0604020202020204" pitchFamily="34" charset="0"/>
              <a:buChar char="•"/>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Qiskit: </a:t>
            </a:r>
            <a:endParaRPr lang="en-US" sz="14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Qiskit is the main quantum computing framework used in the code. It provides a comprehensive set of tools and functionalities for quantum circuit design, simulation, and execution on quantum devices. Key Qiskit modules and classes utilized in the code include</a:t>
            </a:r>
            <a:r>
              <a:rPr lang="en-IN" sz="1400" dirty="0">
                <a:solidFill>
                  <a:srgbClr val="252525"/>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itchFamily="2" charset="2"/>
              <a:buChar char=""/>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NumPy:</a:t>
            </a:r>
            <a:endParaRPr lang="en-US" sz="14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NumPy is a powerful numerical computing library in Python. In this code, NumPy is employed for random number generation and binary representation of the sender's secret key. The key NumPy functions include:</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171450" marR="0" indent="-171450" algn="just">
              <a:lnSpc>
                <a:spcPct val="150000"/>
              </a:lnSpc>
              <a:spcBef>
                <a:spcPts val="0"/>
              </a:spcBef>
              <a:spcAft>
                <a:spcPts val="800"/>
              </a:spcAft>
              <a:buFont typeface="Arial" panose="020B0604020202020204" pitchFamily="34" charset="0"/>
              <a:buChar char="•"/>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Matplotlib:</a:t>
            </a:r>
            <a:endParaRPr lang="en-US" sz="14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Matplotlib is a widely-used plotting library in Python. In this code, Matplotlib is used for inline visualization of the final polarization of the sender's secret key.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7" name="Picture 16" descr="A circular orange and black button with white text&#10;&#10;Description automatically generated">
            <a:extLst>
              <a:ext uri="{FF2B5EF4-FFF2-40B4-BE49-F238E27FC236}">
                <a16:creationId xmlns:a16="http://schemas.microsoft.com/office/drawing/2014/main" id="{8F5DCB03-F9A0-32D4-A199-82815E7D766B}"/>
              </a:ext>
            </a:extLst>
          </p:cNvPr>
          <p:cNvPicPr>
            <a:picLocks noChangeAspect="1"/>
          </p:cNvPicPr>
          <p:nvPr/>
        </p:nvPicPr>
        <p:blipFill rotWithShape="1">
          <a:blip r:embed="rId5"/>
          <a:srcRect r="-2" b="-2"/>
          <a:stretch/>
        </p:blipFill>
        <p:spPr>
          <a:xfrm>
            <a:off x="169437" y="251987"/>
            <a:ext cx="3014055" cy="3014055"/>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pic>
        <p:nvPicPr>
          <p:cNvPr id="4" name="Recorded Sound">
            <a:hlinkClick r:id="" action="ppaction://media"/>
            <a:extLst>
              <a:ext uri="{FF2B5EF4-FFF2-40B4-BE49-F238E27FC236}">
                <a16:creationId xmlns:a16="http://schemas.microsoft.com/office/drawing/2014/main" id="{56A0963F-4D18-F502-083E-77C7C136671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73474" y="6272656"/>
            <a:ext cx="406400" cy="406400"/>
          </a:xfrm>
          <a:prstGeom prst="rect">
            <a:avLst/>
          </a:prstGeom>
        </p:spPr>
      </p:pic>
      <p:sp>
        <p:nvSpPr>
          <p:cNvPr id="5" name="TextBox 4">
            <a:extLst>
              <a:ext uri="{FF2B5EF4-FFF2-40B4-BE49-F238E27FC236}">
                <a16:creationId xmlns:a16="http://schemas.microsoft.com/office/drawing/2014/main" id="{103B086A-2E97-BA80-D788-66C6EB4F7FEF}"/>
              </a:ext>
            </a:extLst>
          </p:cNvPr>
          <p:cNvSpPr txBox="1"/>
          <p:nvPr/>
        </p:nvSpPr>
        <p:spPr>
          <a:xfrm>
            <a:off x="8832293" y="6258756"/>
            <a:ext cx="2541181" cy="369332"/>
          </a:xfrm>
          <a:prstGeom prst="rect">
            <a:avLst/>
          </a:prstGeom>
          <a:noFill/>
        </p:spPr>
        <p:txBody>
          <a:bodyPr wrap="square" rtlCol="0">
            <a:spAutoFit/>
          </a:bodyPr>
          <a:lstStyle/>
          <a:p>
            <a:r>
              <a:rPr lang="en-US" dirty="0"/>
              <a:t>Presented By Jananiya</a:t>
            </a:r>
          </a:p>
        </p:txBody>
      </p:sp>
    </p:spTree>
    <p:extLst>
      <p:ext uri="{BB962C8B-B14F-4D97-AF65-F5344CB8AC3E}">
        <p14:creationId xmlns:p14="http://schemas.microsoft.com/office/powerpoint/2010/main" val="2102473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1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BC4270-EA96-8887-D52F-4E7B30EC1065}"/>
              </a:ext>
            </a:extLst>
          </p:cNvPr>
          <p:cNvSpPr txBox="1"/>
          <p:nvPr/>
        </p:nvSpPr>
        <p:spPr>
          <a:xfrm>
            <a:off x="4067015" y="0"/>
            <a:ext cx="4057970" cy="769441"/>
          </a:xfrm>
          <a:prstGeom prst="rect">
            <a:avLst/>
          </a:prstGeom>
          <a:noFill/>
        </p:spPr>
        <p:txBody>
          <a:bodyPr wrap="none" rtlCol="0">
            <a:spAutoFit/>
          </a:bodyPr>
          <a:lstStyle/>
          <a:p>
            <a:r>
              <a:rPr lang="en-US" sz="4400" b="1" dirty="0">
                <a:latin typeface="Times New Roman" panose="02020603050405020304" pitchFamily="18" charset="0"/>
                <a:cs typeface="Times New Roman" panose="02020603050405020304" pitchFamily="18" charset="0"/>
              </a:rPr>
              <a:t>FLOW CHART</a:t>
            </a:r>
          </a:p>
        </p:txBody>
      </p:sp>
      <p:pic>
        <p:nvPicPr>
          <p:cNvPr id="3" name="Kavyashree Murugesan">
            <a:hlinkClick r:id="" action="ppaction://media"/>
            <a:extLst>
              <a:ext uri="{FF2B5EF4-FFF2-40B4-BE49-F238E27FC236}">
                <a16:creationId xmlns:a16="http://schemas.microsoft.com/office/drawing/2014/main" id="{752CC0DD-1098-C363-D26C-FFE7E00EAF1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46918" y="3527699"/>
            <a:ext cx="487363" cy="487363"/>
          </a:xfrm>
          <a:prstGeom prst="rect">
            <a:avLst/>
          </a:prstGeom>
        </p:spPr>
      </p:pic>
      <p:pic>
        <p:nvPicPr>
          <p:cNvPr id="4" name="Picture 3">
            <a:extLst>
              <a:ext uri="{FF2B5EF4-FFF2-40B4-BE49-F238E27FC236}">
                <a16:creationId xmlns:a16="http://schemas.microsoft.com/office/drawing/2014/main" id="{A5C09491-26AB-9247-0CD8-D6B3B0EA9F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5082" y="851071"/>
            <a:ext cx="5113018" cy="5835303"/>
          </a:xfrm>
          <a:prstGeom prst="rect">
            <a:avLst/>
          </a:prstGeom>
        </p:spPr>
      </p:pic>
      <p:sp>
        <p:nvSpPr>
          <p:cNvPr id="9" name="TextBox 8">
            <a:extLst>
              <a:ext uri="{FF2B5EF4-FFF2-40B4-BE49-F238E27FC236}">
                <a16:creationId xmlns:a16="http://schemas.microsoft.com/office/drawing/2014/main" id="{206FC1C6-1B1D-9AD0-5163-0471439E51DA}"/>
              </a:ext>
            </a:extLst>
          </p:cNvPr>
          <p:cNvSpPr txBox="1"/>
          <p:nvPr/>
        </p:nvSpPr>
        <p:spPr>
          <a:xfrm>
            <a:off x="8077632" y="3058356"/>
            <a:ext cx="2951018" cy="923330"/>
          </a:xfrm>
          <a:prstGeom prst="rect">
            <a:avLst/>
          </a:prstGeom>
          <a:noFill/>
        </p:spPr>
        <p:txBody>
          <a:bodyPr wrap="square" rtlCol="0">
            <a:spAutoFit/>
          </a:bodyPr>
          <a:lstStyle/>
          <a:p>
            <a:r>
              <a:rPr lang="en-US" dirty="0"/>
              <a:t>Presented By </a:t>
            </a:r>
            <a:r>
              <a:rPr lang="en-US" sz="1800" b="1" dirty="0">
                <a:effectLst/>
                <a:cs typeface="Times New Roman" panose="02020603050405020304" pitchFamily="18" charset="0"/>
              </a:rPr>
              <a:t>Kavyashree Murugesan</a:t>
            </a:r>
          </a:p>
          <a:p>
            <a:endParaRPr lang="en-US" dirty="0"/>
          </a:p>
        </p:txBody>
      </p:sp>
    </p:spTree>
    <p:extLst>
      <p:ext uri="{BB962C8B-B14F-4D97-AF65-F5344CB8AC3E}">
        <p14:creationId xmlns:p14="http://schemas.microsoft.com/office/powerpoint/2010/main" val="38625948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11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BC4270-EA96-8887-D52F-4E7B30EC1065}"/>
              </a:ext>
            </a:extLst>
          </p:cNvPr>
          <p:cNvSpPr txBox="1"/>
          <p:nvPr/>
        </p:nvSpPr>
        <p:spPr>
          <a:xfrm>
            <a:off x="5300856" y="112227"/>
            <a:ext cx="1590286" cy="418306"/>
          </a:xfrm>
          <a:prstGeom prst="rect">
            <a:avLst/>
          </a:prstGeom>
        </p:spPr>
        <p:txBody>
          <a:bodyPr vert="horz" lIns="91440" tIns="45720" rIns="91440" bIns="45720" rtlCol="0" anchor="t">
            <a:normAutofit fontScale="85000" lnSpcReduction="20000"/>
          </a:bodyPr>
          <a:lstStyle/>
          <a:p>
            <a:pPr algn="r">
              <a:lnSpc>
                <a:spcPct val="90000"/>
              </a:lnSpc>
              <a:spcBef>
                <a:spcPct val="0"/>
              </a:spcBef>
              <a:spcAft>
                <a:spcPts val="600"/>
              </a:spcAft>
            </a:pPr>
            <a:r>
              <a:rPr lang="en-US" sz="3500" b="1" i="0" kern="1200" cap="all" baseline="0" dirty="0">
                <a:latin typeface="+mj-lt"/>
                <a:ea typeface="+mj-ea"/>
                <a:cs typeface="+mj-cs"/>
              </a:rPr>
              <a:t>CODE</a:t>
            </a:r>
          </a:p>
        </p:txBody>
      </p:sp>
      <p:pic>
        <p:nvPicPr>
          <p:cNvPr id="5" name="Picture 4">
            <a:extLst>
              <a:ext uri="{FF2B5EF4-FFF2-40B4-BE49-F238E27FC236}">
                <a16:creationId xmlns:a16="http://schemas.microsoft.com/office/drawing/2014/main" id="{6285FA3A-6951-4F5B-F5A7-6BD67B2EF6E0}"/>
              </a:ext>
            </a:extLst>
          </p:cNvPr>
          <p:cNvPicPr>
            <a:picLocks noChangeAspect="1"/>
          </p:cNvPicPr>
          <p:nvPr/>
        </p:nvPicPr>
        <p:blipFill rotWithShape="1">
          <a:blip r:embed="rId2"/>
          <a:srcRect l="2880" t="10688" r="6377" b="2187"/>
          <a:stretch/>
        </p:blipFill>
        <p:spPr>
          <a:xfrm>
            <a:off x="341934" y="530533"/>
            <a:ext cx="11508131" cy="6215240"/>
          </a:xfrm>
          <a:prstGeom prst="rect">
            <a:avLst/>
          </a:prstGeom>
        </p:spPr>
      </p:pic>
    </p:spTree>
    <p:extLst>
      <p:ext uri="{BB962C8B-B14F-4D97-AF65-F5344CB8AC3E}">
        <p14:creationId xmlns:p14="http://schemas.microsoft.com/office/powerpoint/2010/main" val="2801957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36208D-D5D4-966A-3CCE-C730356D0FC4}"/>
              </a:ext>
            </a:extLst>
          </p:cNvPr>
          <p:cNvSpPr txBox="1"/>
          <p:nvPr/>
        </p:nvSpPr>
        <p:spPr>
          <a:xfrm>
            <a:off x="1524000" y="-438785"/>
            <a:ext cx="9144000" cy="276402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7200" b="1" i="0" kern="1200" cap="all" baseline="0" dirty="0">
                <a:solidFill>
                  <a:schemeClr val="tx1"/>
                </a:solidFill>
                <a:latin typeface="+mj-lt"/>
                <a:ea typeface="+mj-ea"/>
                <a:cs typeface="+mj-cs"/>
              </a:rPr>
              <a:t>OUTPUT</a:t>
            </a:r>
          </a:p>
        </p:txBody>
      </p:sp>
      <p:pic>
        <p:nvPicPr>
          <p:cNvPr id="3" name="Picture 2">
            <a:extLst>
              <a:ext uri="{FF2B5EF4-FFF2-40B4-BE49-F238E27FC236}">
                <a16:creationId xmlns:a16="http://schemas.microsoft.com/office/drawing/2014/main" id="{E9CD19CF-72F4-7C93-D9A0-13B93FC906B9}"/>
              </a:ext>
            </a:extLst>
          </p:cNvPr>
          <p:cNvPicPr>
            <a:picLocks noChangeAspect="1"/>
          </p:cNvPicPr>
          <p:nvPr/>
        </p:nvPicPr>
        <p:blipFill>
          <a:blip r:embed="rId2"/>
          <a:stretch>
            <a:fillRect/>
          </a:stretch>
        </p:blipFill>
        <p:spPr>
          <a:xfrm>
            <a:off x="1148772" y="1683409"/>
            <a:ext cx="4745413" cy="3992301"/>
          </a:xfrm>
          <a:prstGeom prst="rect">
            <a:avLst/>
          </a:prstGeom>
        </p:spPr>
      </p:pic>
      <p:pic>
        <p:nvPicPr>
          <p:cNvPr id="4" name="Picture 3">
            <a:extLst>
              <a:ext uri="{FF2B5EF4-FFF2-40B4-BE49-F238E27FC236}">
                <a16:creationId xmlns:a16="http://schemas.microsoft.com/office/drawing/2014/main" id="{D54F5C5B-4630-8AF1-9501-7E865F59858C}"/>
              </a:ext>
            </a:extLst>
          </p:cNvPr>
          <p:cNvPicPr>
            <a:picLocks noChangeAspect="1"/>
          </p:cNvPicPr>
          <p:nvPr/>
        </p:nvPicPr>
        <p:blipFill rotWithShape="1">
          <a:blip r:embed="rId3"/>
          <a:srcRect r="52948" b="19393"/>
          <a:stretch/>
        </p:blipFill>
        <p:spPr>
          <a:xfrm>
            <a:off x="5920532" y="1683409"/>
            <a:ext cx="5122695" cy="4000417"/>
          </a:xfrm>
          <a:prstGeom prst="rect">
            <a:avLst/>
          </a:prstGeom>
        </p:spPr>
      </p:pic>
    </p:spTree>
    <p:extLst>
      <p:ext uri="{BB962C8B-B14F-4D97-AF65-F5344CB8AC3E}">
        <p14:creationId xmlns:p14="http://schemas.microsoft.com/office/powerpoint/2010/main" val="1720226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61749-C2A3-F062-7F76-15D056E82314}"/>
              </a:ext>
            </a:extLst>
          </p:cNvPr>
          <p:cNvSpPr>
            <a:spLocks noGrp="1"/>
          </p:cNvSpPr>
          <p:nvPr>
            <p:ph type="title"/>
          </p:nvPr>
        </p:nvSpPr>
        <p:spPr>
          <a:xfrm>
            <a:off x="3502731" y="1542402"/>
            <a:ext cx="5186842" cy="2387918"/>
          </a:xfrm>
        </p:spPr>
        <p:txBody>
          <a:bodyPr vert="horz" lIns="91440" tIns="45720" rIns="91440" bIns="45720" rtlCol="0" anchor="b">
            <a:normAutofit/>
          </a:bodyPr>
          <a:lstStyle/>
          <a:p>
            <a:pPr algn="ctr"/>
            <a:r>
              <a:rPr lang="en-US" sz="5200" b="1" i="0" kern="1200" cap="all" baseline="0">
                <a:solidFill>
                  <a:schemeClr val="tx2"/>
                </a:solidFill>
                <a:latin typeface="+mj-lt"/>
                <a:ea typeface="+mj-ea"/>
                <a:cs typeface="+mj-cs"/>
              </a:rPr>
              <a:t>THANK YOU</a:t>
            </a:r>
          </a:p>
        </p:txBody>
      </p:sp>
    </p:spTree>
    <p:extLst>
      <p:ext uri="{BB962C8B-B14F-4D97-AF65-F5344CB8AC3E}">
        <p14:creationId xmlns:p14="http://schemas.microsoft.com/office/powerpoint/2010/main" val="9970315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{8AC74C10-944A-7847-814C-2F69CC82202A}tf16401378</Template>
  <TotalTime>692</TotalTime>
  <Words>594</Words>
  <Application>Microsoft Macintosh PowerPoint</Application>
  <PresentationFormat>Widescreen</PresentationFormat>
  <Paragraphs>41</Paragraphs>
  <Slides>9</Slides>
  <Notes>2</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Calibri</vt:lpstr>
      <vt:lpstr>MS Shell Dlg 2</vt:lpstr>
      <vt:lpstr>Symbol</vt:lpstr>
      <vt:lpstr>Times New Roman</vt:lpstr>
      <vt:lpstr>Wingdings</vt:lpstr>
      <vt:lpstr>Wingdings 3</vt:lpstr>
      <vt:lpstr>Madison</vt:lpstr>
      <vt:lpstr>Quantum-resistant QKD protocol-based Messaging Encryption</vt:lpstr>
      <vt:lpstr>INDEX</vt:lpstr>
      <vt:lpstr>Problem Statement</vt:lpstr>
      <vt:lpstr>Scope</vt:lpstr>
      <vt:lpstr>TOOLS USED</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EMAIL ENCRYPTION</dc:title>
  <dc:creator>Sai Chandana Choparappu (Student)</dc:creator>
  <cp:lastModifiedBy>Rohit Gangadhar Pari (Student)</cp:lastModifiedBy>
  <cp:revision>11</cp:revision>
  <cp:lastPrinted>2023-12-01T06:32:37Z</cp:lastPrinted>
  <dcterms:created xsi:type="dcterms:W3CDTF">2023-04-25T04:56:47Z</dcterms:created>
  <dcterms:modified xsi:type="dcterms:W3CDTF">2023-12-02T20:37:19Z</dcterms:modified>
</cp:coreProperties>
</file>